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38"/>
  </p:notesMasterIdLst>
  <p:sldIdLst>
    <p:sldId id="3173" r:id="rId2"/>
    <p:sldId id="3870" r:id="rId3"/>
    <p:sldId id="3938" r:id="rId4"/>
    <p:sldId id="3874" r:id="rId5"/>
    <p:sldId id="3892" r:id="rId6"/>
    <p:sldId id="3889" r:id="rId7"/>
    <p:sldId id="3890" r:id="rId8"/>
    <p:sldId id="3891" r:id="rId9"/>
    <p:sldId id="3894" r:id="rId10"/>
    <p:sldId id="3893" r:id="rId11"/>
    <p:sldId id="3895" r:id="rId12"/>
    <p:sldId id="3896" r:id="rId13"/>
    <p:sldId id="3897" r:id="rId14"/>
    <p:sldId id="3898" r:id="rId15"/>
    <p:sldId id="3872" r:id="rId16"/>
    <p:sldId id="3900" r:id="rId17"/>
    <p:sldId id="3901" r:id="rId18"/>
    <p:sldId id="3902" r:id="rId19"/>
    <p:sldId id="3904" r:id="rId20"/>
    <p:sldId id="3905" r:id="rId21"/>
    <p:sldId id="3906" r:id="rId22"/>
    <p:sldId id="3907" r:id="rId23"/>
    <p:sldId id="3908" r:id="rId24"/>
    <p:sldId id="3917" r:id="rId25"/>
    <p:sldId id="3916" r:id="rId26"/>
    <p:sldId id="3918" r:id="rId27"/>
    <p:sldId id="3919" r:id="rId28"/>
    <p:sldId id="3920" r:id="rId29"/>
    <p:sldId id="3921" r:id="rId30"/>
    <p:sldId id="3922" r:id="rId31"/>
    <p:sldId id="3923" r:id="rId32"/>
    <p:sldId id="3924" r:id="rId33"/>
    <p:sldId id="3925" r:id="rId34"/>
    <p:sldId id="3926" r:id="rId35"/>
    <p:sldId id="3899" r:id="rId36"/>
    <p:sldId id="3869" r:id="rId37"/>
  </p:sldIdLst>
  <p:sldSz cx="24377650" cy="13716000"/>
  <p:notesSz cx="6858000" cy="9144000"/>
  <p:defaultTextStyle>
    <a:defPPr>
      <a:defRPr lang="en-US"/>
    </a:defPPr>
    <a:lvl1pPr marL="0" algn="l" defTabSz="1827747" rtl="0" eaLnBrk="1" latinLnBrk="0" hangingPunct="1">
      <a:defRPr sz="3599" kern="1200">
        <a:solidFill>
          <a:schemeClr val="tx1"/>
        </a:solidFill>
        <a:latin typeface="+mn-lt"/>
        <a:ea typeface="+mn-ea"/>
        <a:cs typeface="+mn-cs"/>
      </a:defRPr>
    </a:lvl1pPr>
    <a:lvl2pPr marL="913871" algn="l" defTabSz="1827747" rtl="0" eaLnBrk="1" latinLnBrk="0" hangingPunct="1">
      <a:defRPr sz="3599" kern="1200">
        <a:solidFill>
          <a:schemeClr val="tx1"/>
        </a:solidFill>
        <a:latin typeface="+mn-lt"/>
        <a:ea typeface="+mn-ea"/>
        <a:cs typeface="+mn-cs"/>
      </a:defRPr>
    </a:lvl2pPr>
    <a:lvl3pPr marL="1827747" algn="l" defTabSz="1827747" rtl="0" eaLnBrk="1" latinLnBrk="0" hangingPunct="1">
      <a:defRPr sz="3599" kern="1200">
        <a:solidFill>
          <a:schemeClr val="tx1"/>
        </a:solidFill>
        <a:latin typeface="+mn-lt"/>
        <a:ea typeface="+mn-ea"/>
        <a:cs typeface="+mn-cs"/>
      </a:defRPr>
    </a:lvl3pPr>
    <a:lvl4pPr marL="2741619" algn="l" defTabSz="1827747" rtl="0" eaLnBrk="1" latinLnBrk="0" hangingPunct="1">
      <a:defRPr sz="3599" kern="1200">
        <a:solidFill>
          <a:schemeClr val="tx1"/>
        </a:solidFill>
        <a:latin typeface="+mn-lt"/>
        <a:ea typeface="+mn-ea"/>
        <a:cs typeface="+mn-cs"/>
      </a:defRPr>
    </a:lvl4pPr>
    <a:lvl5pPr marL="3655494" algn="l" defTabSz="1827747" rtl="0" eaLnBrk="1" latinLnBrk="0" hangingPunct="1">
      <a:defRPr sz="3599" kern="1200">
        <a:solidFill>
          <a:schemeClr val="tx1"/>
        </a:solidFill>
        <a:latin typeface="+mn-lt"/>
        <a:ea typeface="+mn-ea"/>
        <a:cs typeface="+mn-cs"/>
      </a:defRPr>
    </a:lvl5pPr>
    <a:lvl6pPr marL="4569368" algn="l" defTabSz="1827747" rtl="0" eaLnBrk="1" latinLnBrk="0" hangingPunct="1">
      <a:defRPr sz="3599" kern="1200">
        <a:solidFill>
          <a:schemeClr val="tx1"/>
        </a:solidFill>
        <a:latin typeface="+mn-lt"/>
        <a:ea typeface="+mn-ea"/>
        <a:cs typeface="+mn-cs"/>
      </a:defRPr>
    </a:lvl6pPr>
    <a:lvl7pPr marL="5483239" algn="l" defTabSz="1827747" rtl="0" eaLnBrk="1" latinLnBrk="0" hangingPunct="1">
      <a:defRPr sz="3599" kern="1200">
        <a:solidFill>
          <a:schemeClr val="tx1"/>
        </a:solidFill>
        <a:latin typeface="+mn-lt"/>
        <a:ea typeface="+mn-ea"/>
        <a:cs typeface="+mn-cs"/>
      </a:defRPr>
    </a:lvl7pPr>
    <a:lvl8pPr marL="6397113" algn="l" defTabSz="1827747" rtl="0" eaLnBrk="1" latinLnBrk="0" hangingPunct="1">
      <a:defRPr sz="3599" kern="1200">
        <a:solidFill>
          <a:schemeClr val="tx1"/>
        </a:solidFill>
        <a:latin typeface="+mn-lt"/>
        <a:ea typeface="+mn-ea"/>
        <a:cs typeface="+mn-cs"/>
      </a:defRPr>
    </a:lvl8pPr>
    <a:lvl9pPr marL="7310987" algn="l" defTabSz="1827747"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35" pos="35609" userDrawn="1">
          <p15:clr>
            <a:srgbClr val="A4A3A4"/>
          </p15:clr>
        </p15:guide>
        <p15:guide id="52" pos="18895" userDrawn="1">
          <p15:clr>
            <a:srgbClr val="A4A3A4"/>
          </p15:clr>
        </p15:guide>
        <p15:guide id="53" orient="horz" pos="8640" userDrawn="1">
          <p15:clr>
            <a:srgbClr val="A4A3A4"/>
          </p15:clr>
        </p15:guide>
        <p15:guide id="55" pos="30825" userDrawn="1">
          <p15:clr>
            <a:srgbClr val="A4A3A4"/>
          </p15:clr>
        </p15:guide>
        <p15:guide id="56" orient="horz" pos="139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soud Al Rawahi" initials="MAR" lastIdx="3" clrIdx="0">
    <p:extLst>
      <p:ext uri="{19B8F6BF-5375-455C-9EA6-DF929625EA0E}">
        <p15:presenceInfo xmlns:p15="http://schemas.microsoft.com/office/powerpoint/2012/main" userId="S::m.rawahi@phaze.ro::6280afcc-fb01-409c-ad18-ee0cbe58e5d8" providerId="AD"/>
      </p:ext>
    </p:extLst>
  </p:cmAuthor>
  <p:cmAuthor id="2" name="Kawther Al Jashmi" initials="KAJ" lastIdx="1" clrIdx="1">
    <p:extLst>
      <p:ext uri="{19B8F6BF-5375-455C-9EA6-DF929625EA0E}">
        <p15:presenceInfo xmlns:p15="http://schemas.microsoft.com/office/powerpoint/2012/main" userId="S::kawther.jashmi@phaze.ro::14bc0086-8d7e-410f-be7a-8d25cfe440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FF1F8"/>
    <a:srgbClr val="283148"/>
    <a:srgbClr val="445469"/>
    <a:srgbClr val="1F5C91"/>
    <a:srgbClr val="4493FF"/>
    <a:srgbClr val="373737"/>
    <a:srgbClr val="EDF2FF"/>
    <a:srgbClr val="50C9F5"/>
    <a:srgbClr val="F2F2F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6DE59B-DB7A-A247-A264-57433AE0C952}" v="974" dt="2020-06-27T15:35:46.618"/>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74228"/>
  </p:normalViewPr>
  <p:slideViewPr>
    <p:cSldViewPr snapToGrid="0" snapToObjects="1">
      <p:cViewPr varScale="1">
        <p:scale>
          <a:sx n="45" d="100"/>
          <a:sy n="45" d="100"/>
        </p:scale>
        <p:origin x="1192" y="192"/>
      </p:cViewPr>
      <p:guideLst>
        <p:guide pos="35609"/>
        <p:guide pos="18895"/>
        <p:guide orient="horz" pos="8640"/>
        <p:guide pos="30825"/>
        <p:guide orient="horz" pos="13968"/>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oud  Al Rawahi" userId="S::m.rawahi@phaze.ro::6280afcc-fb01-409c-ad18-ee0cbe58e5d8" providerId="AD" clId="Web-{A3EC4DD7-42DA-1FF8-E62D-C3404717236C}"/>
    <pc:docChg chg="">
      <pc:chgData name="Masoud  Al Rawahi" userId="S::m.rawahi@phaze.ro::6280afcc-fb01-409c-ad18-ee0cbe58e5d8" providerId="AD" clId="Web-{A3EC4DD7-42DA-1FF8-E62D-C3404717236C}" dt="2020-06-23T07:06:43.955" v="0"/>
      <pc:docMkLst>
        <pc:docMk/>
      </pc:docMkLst>
      <pc:sldChg chg="addCm">
        <pc:chgData name="Masoud  Al Rawahi" userId="S::m.rawahi@phaze.ro::6280afcc-fb01-409c-ad18-ee0cbe58e5d8" providerId="AD" clId="Web-{A3EC4DD7-42DA-1FF8-E62D-C3404717236C}" dt="2020-06-23T07:06:43.955" v="0"/>
        <pc:sldMkLst>
          <pc:docMk/>
          <pc:sldMk cId="1044075280" sldId="270"/>
        </pc:sldMkLst>
      </pc:sldChg>
    </pc:docChg>
  </pc:docChgLst>
  <pc:docChgLst>
    <pc:chgData name="Asmaa  Al-Hinai" userId="S::asmaa.hinai@phaze.ro::e453344d-0824-4168-9a29-b4550ed0d8a0" providerId="AD" clId="Web-{474BC276-09D3-6ADD-3E19-846878EA4BD5}"/>
    <pc:docChg chg="modSld">
      <pc:chgData name="Asmaa  Al-Hinai" userId="S::asmaa.hinai@phaze.ro::e453344d-0824-4168-9a29-b4550ed0d8a0" providerId="AD" clId="Web-{474BC276-09D3-6ADD-3E19-846878EA4BD5}" dt="2020-06-24T11:29:54.988" v="358"/>
      <pc:docMkLst>
        <pc:docMk/>
      </pc:docMkLst>
      <pc:sldChg chg="addSp delSp modSp mod setBg">
        <pc:chgData name="Asmaa  Al-Hinai" userId="S::asmaa.hinai@phaze.ro::e453344d-0824-4168-9a29-b4550ed0d8a0" providerId="AD" clId="Web-{474BC276-09D3-6ADD-3E19-846878EA4BD5}" dt="2020-06-24T11:29:54.988" v="358"/>
        <pc:sldMkLst>
          <pc:docMk/>
          <pc:sldMk cId="223400022" sldId="3875"/>
        </pc:sldMkLst>
        <pc:graphicFrameChg chg="add del mod modGraphic">
          <ac:chgData name="Asmaa  Al-Hinai" userId="S::asmaa.hinai@phaze.ro::e453344d-0824-4168-9a29-b4550ed0d8a0" providerId="AD" clId="Web-{474BC276-09D3-6ADD-3E19-846878EA4BD5}" dt="2020-06-24T11:29:54.988" v="358"/>
          <ac:graphicFrameMkLst>
            <pc:docMk/>
            <pc:sldMk cId="223400022" sldId="3875"/>
            <ac:graphicFrameMk id="9" creationId="{AE0A8F78-CB18-494E-BC41-33E297CC33CA}"/>
          </ac:graphicFrameMkLst>
        </pc:graphicFrameChg>
      </pc:sldChg>
      <pc:sldChg chg="modSp">
        <pc:chgData name="Asmaa  Al-Hinai" userId="S::asmaa.hinai@phaze.ro::e453344d-0824-4168-9a29-b4550ed0d8a0" providerId="AD" clId="Web-{474BC276-09D3-6ADD-3E19-846878EA4BD5}" dt="2020-06-24T11:29:43.582" v="354"/>
        <pc:sldMkLst>
          <pc:docMk/>
          <pc:sldMk cId="2382586714" sldId="3876"/>
        </pc:sldMkLst>
        <pc:graphicFrameChg chg="mod modGraphic">
          <ac:chgData name="Asmaa  Al-Hinai" userId="S::asmaa.hinai@phaze.ro::e453344d-0824-4168-9a29-b4550ed0d8a0" providerId="AD" clId="Web-{474BC276-09D3-6ADD-3E19-846878EA4BD5}" dt="2020-06-24T11:29:43.582" v="354"/>
          <ac:graphicFrameMkLst>
            <pc:docMk/>
            <pc:sldMk cId="2382586714" sldId="3876"/>
            <ac:graphicFrameMk id="9" creationId="{AE0A8F78-CB18-494E-BC41-33E297CC33CA}"/>
          </ac:graphicFrameMkLst>
        </pc:graphicFrameChg>
      </pc:sldChg>
    </pc:docChg>
  </pc:docChgLst>
  <pc:docChgLst>
    <pc:chgData name="Masoud Al Rawahi" userId="6280afcc-fb01-409c-ad18-ee0cbe58e5d8" providerId="ADAL" clId="{0C6DE59B-DB7A-A247-A264-57433AE0C952}"/>
    <pc:docChg chg="undo custSel addSld delSld modSld sldOrd modMainMaster modNotesMaster">
      <pc:chgData name="Masoud Al Rawahi" userId="6280afcc-fb01-409c-ad18-ee0cbe58e5d8" providerId="ADAL" clId="{0C6DE59B-DB7A-A247-A264-57433AE0C952}" dt="2020-06-27T15:35:47.219" v="1063" actId="20577"/>
      <pc:docMkLst>
        <pc:docMk/>
      </pc:docMkLst>
      <pc:sldChg chg="addSp delSp modSp modNotes">
        <pc:chgData name="Masoud Al Rawahi" userId="6280afcc-fb01-409c-ad18-ee0cbe58e5d8" providerId="ADAL" clId="{0C6DE59B-DB7A-A247-A264-57433AE0C952}" dt="2020-06-27T15:35:46.618" v="1062" actId="14100"/>
        <pc:sldMkLst>
          <pc:docMk/>
          <pc:sldMk cId="3779117160" sldId="268"/>
        </pc:sldMkLst>
        <pc:spChg chg="mod">
          <ac:chgData name="Masoud Al Rawahi" userId="6280afcc-fb01-409c-ad18-ee0cbe58e5d8" providerId="ADAL" clId="{0C6DE59B-DB7A-A247-A264-57433AE0C952}" dt="2020-06-27T15:35:46.618" v="1062" actId="14100"/>
          <ac:spMkLst>
            <pc:docMk/>
            <pc:sldMk cId="3779117160" sldId="268"/>
            <ac:spMk id="2" creationId="{5EA757D6-03ED-B74D-BE65-37CF96FA83D8}"/>
          </ac:spMkLst>
        </pc:spChg>
        <pc:spChg chg="mod">
          <ac:chgData name="Masoud Al Rawahi" userId="6280afcc-fb01-409c-ad18-ee0cbe58e5d8" providerId="ADAL" clId="{0C6DE59B-DB7A-A247-A264-57433AE0C952}" dt="2020-06-27T15:35:46.618" v="1062" actId="14100"/>
          <ac:spMkLst>
            <pc:docMk/>
            <pc:sldMk cId="3779117160" sldId="268"/>
            <ac:spMk id="34" creationId="{34B4A9C0-D57F-804A-AE86-2F0AA8A497CF}"/>
          </ac:spMkLst>
        </pc:spChg>
        <pc:spChg chg="mod">
          <ac:chgData name="Masoud Al Rawahi" userId="6280afcc-fb01-409c-ad18-ee0cbe58e5d8" providerId="ADAL" clId="{0C6DE59B-DB7A-A247-A264-57433AE0C952}" dt="2020-06-27T15:35:46.618" v="1062" actId="14100"/>
          <ac:spMkLst>
            <pc:docMk/>
            <pc:sldMk cId="3779117160" sldId="268"/>
            <ac:spMk id="35" creationId="{7794EBF5-431F-F145-AEEC-095E13ACC207}"/>
          </ac:spMkLst>
        </pc:spChg>
        <pc:spChg chg="mod">
          <ac:chgData name="Masoud Al Rawahi" userId="6280afcc-fb01-409c-ad18-ee0cbe58e5d8" providerId="ADAL" clId="{0C6DE59B-DB7A-A247-A264-57433AE0C952}" dt="2020-06-27T15:35:46.618" v="1062" actId="14100"/>
          <ac:spMkLst>
            <pc:docMk/>
            <pc:sldMk cId="3779117160" sldId="268"/>
            <ac:spMk id="36" creationId="{1ED32FEE-3B62-F147-9778-BEF2B91C9776}"/>
          </ac:spMkLst>
        </pc:spChg>
        <pc:spChg chg="mod">
          <ac:chgData name="Masoud Al Rawahi" userId="6280afcc-fb01-409c-ad18-ee0cbe58e5d8" providerId="ADAL" clId="{0C6DE59B-DB7A-A247-A264-57433AE0C952}" dt="2020-06-23T20:07:46.768" v="662"/>
          <ac:spMkLst>
            <pc:docMk/>
            <pc:sldMk cId="3779117160" sldId="268"/>
            <ac:spMk id="39" creationId="{25AC3BBF-0D7C-E345-97ED-E27351986390}"/>
          </ac:spMkLst>
        </pc:spChg>
        <pc:spChg chg="mod">
          <ac:chgData name="Masoud Al Rawahi" userId="6280afcc-fb01-409c-ad18-ee0cbe58e5d8" providerId="ADAL" clId="{0C6DE59B-DB7A-A247-A264-57433AE0C952}" dt="2020-06-27T15:35:46.618" v="1062" actId="14100"/>
          <ac:spMkLst>
            <pc:docMk/>
            <pc:sldMk cId="3779117160" sldId="268"/>
            <ac:spMk id="41" creationId="{A4AF0CA4-F6EE-B243-A388-2F2B0AA214E1}"/>
          </ac:spMkLst>
        </pc:spChg>
        <pc:spChg chg="mod">
          <ac:chgData name="Masoud Al Rawahi" userId="6280afcc-fb01-409c-ad18-ee0cbe58e5d8" providerId="ADAL" clId="{0C6DE59B-DB7A-A247-A264-57433AE0C952}" dt="2020-06-27T15:35:46.618" v="1062" actId="14100"/>
          <ac:spMkLst>
            <pc:docMk/>
            <pc:sldMk cId="3779117160" sldId="268"/>
            <ac:spMk id="42" creationId="{A7A760C5-E6D8-704C-95B0-0A378697108E}"/>
          </ac:spMkLst>
        </pc:spChg>
        <pc:spChg chg="mod">
          <ac:chgData name="Masoud Al Rawahi" userId="6280afcc-fb01-409c-ad18-ee0cbe58e5d8" providerId="ADAL" clId="{0C6DE59B-DB7A-A247-A264-57433AE0C952}" dt="2020-06-23T20:07:46.768" v="662"/>
          <ac:spMkLst>
            <pc:docMk/>
            <pc:sldMk cId="3779117160" sldId="268"/>
            <ac:spMk id="45" creationId="{08EADF4B-BA90-6B4F-B2BE-4FA07E7984D1}"/>
          </ac:spMkLst>
        </pc:spChg>
        <pc:spChg chg="mod">
          <ac:chgData name="Masoud Al Rawahi" userId="6280afcc-fb01-409c-ad18-ee0cbe58e5d8" providerId="ADAL" clId="{0C6DE59B-DB7A-A247-A264-57433AE0C952}" dt="2020-06-27T15:35:46.618" v="1062" actId="14100"/>
          <ac:spMkLst>
            <pc:docMk/>
            <pc:sldMk cId="3779117160" sldId="268"/>
            <ac:spMk id="49" creationId="{C2296BBB-D01D-584D-9907-65E2EB7F2605}"/>
          </ac:spMkLst>
        </pc:spChg>
        <pc:spChg chg="mod">
          <ac:chgData name="Masoud Al Rawahi" userId="6280afcc-fb01-409c-ad18-ee0cbe58e5d8" providerId="ADAL" clId="{0C6DE59B-DB7A-A247-A264-57433AE0C952}" dt="2020-06-27T15:35:46.618" v="1062" actId="14100"/>
          <ac:spMkLst>
            <pc:docMk/>
            <pc:sldMk cId="3779117160" sldId="268"/>
            <ac:spMk id="50" creationId="{FB49111F-8F12-164E-89A5-B31E7CA635A1}"/>
          </ac:spMkLst>
        </pc:spChg>
        <pc:spChg chg="mod">
          <ac:chgData name="Masoud Al Rawahi" userId="6280afcc-fb01-409c-ad18-ee0cbe58e5d8" providerId="ADAL" clId="{0C6DE59B-DB7A-A247-A264-57433AE0C952}" dt="2020-06-27T15:35:46.618" v="1062" actId="14100"/>
          <ac:spMkLst>
            <pc:docMk/>
            <pc:sldMk cId="3779117160" sldId="268"/>
            <ac:spMk id="51" creationId="{F376DBC0-C155-C846-94EA-E51AE6772217}"/>
          </ac:spMkLst>
        </pc:spChg>
        <pc:spChg chg="mod">
          <ac:chgData name="Masoud Al Rawahi" userId="6280afcc-fb01-409c-ad18-ee0cbe58e5d8" providerId="ADAL" clId="{0C6DE59B-DB7A-A247-A264-57433AE0C952}" dt="2020-06-27T15:35:46.618" v="1062" actId="14100"/>
          <ac:spMkLst>
            <pc:docMk/>
            <pc:sldMk cId="3779117160" sldId="268"/>
            <ac:spMk id="52" creationId="{8DB889B8-A15C-B843-A354-B1E753B41827}"/>
          </ac:spMkLst>
        </pc:spChg>
        <pc:spChg chg="mod">
          <ac:chgData name="Masoud Al Rawahi" userId="6280afcc-fb01-409c-ad18-ee0cbe58e5d8" providerId="ADAL" clId="{0C6DE59B-DB7A-A247-A264-57433AE0C952}" dt="2020-06-27T15:35:46.618" v="1062" actId="14100"/>
          <ac:spMkLst>
            <pc:docMk/>
            <pc:sldMk cId="3779117160" sldId="268"/>
            <ac:spMk id="53" creationId="{416019DD-870D-7448-B261-A25CC64B2509}"/>
          </ac:spMkLst>
        </pc:spChg>
        <pc:spChg chg="mod">
          <ac:chgData name="Masoud Al Rawahi" userId="6280afcc-fb01-409c-ad18-ee0cbe58e5d8" providerId="ADAL" clId="{0C6DE59B-DB7A-A247-A264-57433AE0C952}" dt="2020-06-27T15:35:46.618" v="1062" actId="14100"/>
          <ac:spMkLst>
            <pc:docMk/>
            <pc:sldMk cId="3779117160" sldId="268"/>
            <ac:spMk id="54" creationId="{282EF54B-7E01-B642-AEA0-2BE3D1117926}"/>
          </ac:spMkLst>
        </pc:spChg>
        <pc:spChg chg="mod">
          <ac:chgData name="Masoud Al Rawahi" userId="6280afcc-fb01-409c-ad18-ee0cbe58e5d8" providerId="ADAL" clId="{0C6DE59B-DB7A-A247-A264-57433AE0C952}" dt="2020-06-27T15:35:46.618" v="1062" actId="14100"/>
          <ac:spMkLst>
            <pc:docMk/>
            <pc:sldMk cId="3779117160" sldId="268"/>
            <ac:spMk id="55" creationId="{673F453E-69BD-9743-90F7-BC2DF347C1BA}"/>
          </ac:spMkLst>
        </pc:spChg>
        <pc:spChg chg="mod">
          <ac:chgData name="Masoud Al Rawahi" userId="6280afcc-fb01-409c-ad18-ee0cbe58e5d8" providerId="ADAL" clId="{0C6DE59B-DB7A-A247-A264-57433AE0C952}" dt="2020-06-27T15:35:46.618" v="1062" actId="14100"/>
          <ac:spMkLst>
            <pc:docMk/>
            <pc:sldMk cId="3779117160" sldId="268"/>
            <ac:spMk id="56" creationId="{56E9A1B6-4D91-5243-862C-871956EA5836}"/>
          </ac:spMkLst>
        </pc:spChg>
        <pc:spChg chg="mod">
          <ac:chgData name="Masoud Al Rawahi" userId="6280afcc-fb01-409c-ad18-ee0cbe58e5d8" providerId="ADAL" clId="{0C6DE59B-DB7A-A247-A264-57433AE0C952}" dt="2020-06-27T15:35:46.618" v="1062" actId="14100"/>
          <ac:spMkLst>
            <pc:docMk/>
            <pc:sldMk cId="3779117160" sldId="268"/>
            <ac:spMk id="58" creationId="{A4ABF484-03E3-424A-85FB-050144B23B7F}"/>
          </ac:spMkLst>
        </pc:spChg>
        <pc:spChg chg="add mod">
          <ac:chgData name="Masoud Al Rawahi" userId="6280afcc-fb01-409c-ad18-ee0cbe58e5d8" providerId="ADAL" clId="{0C6DE59B-DB7A-A247-A264-57433AE0C952}" dt="2020-06-24T12:54:29.660" v="937" actId="1076"/>
          <ac:spMkLst>
            <pc:docMk/>
            <pc:sldMk cId="3779117160" sldId="268"/>
            <ac:spMk id="60" creationId="{9F070EEF-F433-4F45-852E-7931C3C44AB4}"/>
          </ac:spMkLst>
        </pc:spChg>
        <pc:spChg chg="mod">
          <ac:chgData name="Masoud Al Rawahi" userId="6280afcc-fb01-409c-ad18-ee0cbe58e5d8" providerId="ADAL" clId="{0C6DE59B-DB7A-A247-A264-57433AE0C952}" dt="2020-06-27T15:35:46.618" v="1062" actId="14100"/>
          <ac:spMkLst>
            <pc:docMk/>
            <pc:sldMk cId="3779117160" sldId="268"/>
            <ac:spMk id="61" creationId="{6DADB50D-0A6E-C648-9B96-867E8B2093FF}"/>
          </ac:spMkLst>
        </pc:spChg>
        <pc:spChg chg="del mod topLvl">
          <ac:chgData name="Masoud Al Rawahi" userId="6280afcc-fb01-409c-ad18-ee0cbe58e5d8" providerId="ADAL" clId="{0C6DE59B-DB7A-A247-A264-57433AE0C952}" dt="2020-06-24T12:54:26.239" v="936" actId="478"/>
          <ac:spMkLst>
            <pc:docMk/>
            <pc:sldMk cId="3779117160" sldId="268"/>
            <ac:spMk id="62" creationId="{966D6353-D9D8-EE42-83E6-8EDD2AA4C2E9}"/>
          </ac:spMkLst>
        </pc:spChg>
        <pc:spChg chg="del mod topLvl">
          <ac:chgData name="Masoud Al Rawahi" userId="6280afcc-fb01-409c-ad18-ee0cbe58e5d8" providerId="ADAL" clId="{0C6DE59B-DB7A-A247-A264-57433AE0C952}" dt="2020-06-24T12:18:45.941" v="701" actId="478"/>
          <ac:spMkLst>
            <pc:docMk/>
            <pc:sldMk cId="3779117160" sldId="268"/>
            <ac:spMk id="63" creationId="{77ADA567-E3B8-8E49-8482-DA0812D028FE}"/>
          </ac:spMkLst>
        </pc:spChg>
        <pc:spChg chg="mod">
          <ac:chgData name="Masoud Al Rawahi" userId="6280afcc-fb01-409c-ad18-ee0cbe58e5d8" providerId="ADAL" clId="{0C6DE59B-DB7A-A247-A264-57433AE0C952}" dt="2020-06-27T15:35:46.618" v="1062" actId="14100"/>
          <ac:spMkLst>
            <pc:docMk/>
            <pc:sldMk cId="3779117160" sldId="268"/>
            <ac:spMk id="64" creationId="{3351D765-1BFC-CB4F-9FBB-212E92583D10}"/>
          </ac:spMkLst>
        </pc:spChg>
        <pc:spChg chg="mod">
          <ac:chgData name="Masoud Al Rawahi" userId="6280afcc-fb01-409c-ad18-ee0cbe58e5d8" providerId="ADAL" clId="{0C6DE59B-DB7A-A247-A264-57433AE0C952}" dt="2020-06-27T15:35:46.618" v="1062" actId="14100"/>
          <ac:spMkLst>
            <pc:docMk/>
            <pc:sldMk cId="3779117160" sldId="268"/>
            <ac:spMk id="67" creationId="{48416AE1-7246-2343-AA01-897EF897FA02}"/>
          </ac:spMkLst>
        </pc:spChg>
        <pc:spChg chg="mod">
          <ac:chgData name="Masoud Al Rawahi" userId="6280afcc-fb01-409c-ad18-ee0cbe58e5d8" providerId="ADAL" clId="{0C6DE59B-DB7A-A247-A264-57433AE0C952}" dt="2020-06-27T15:35:46.618" v="1062" actId="14100"/>
          <ac:spMkLst>
            <pc:docMk/>
            <pc:sldMk cId="3779117160" sldId="268"/>
            <ac:spMk id="68" creationId="{4B297411-77C4-D54A-9D12-B3A93291F7AE}"/>
          </ac:spMkLst>
        </pc:spChg>
        <pc:spChg chg="mod">
          <ac:chgData name="Masoud Al Rawahi" userId="6280afcc-fb01-409c-ad18-ee0cbe58e5d8" providerId="ADAL" clId="{0C6DE59B-DB7A-A247-A264-57433AE0C952}" dt="2020-06-27T15:35:46.618" v="1062" actId="14100"/>
          <ac:spMkLst>
            <pc:docMk/>
            <pc:sldMk cId="3779117160" sldId="268"/>
            <ac:spMk id="73" creationId="{73B35F2D-280C-854A-9C13-EF644550A757}"/>
          </ac:spMkLst>
        </pc:spChg>
        <pc:spChg chg="mod">
          <ac:chgData name="Masoud Al Rawahi" userId="6280afcc-fb01-409c-ad18-ee0cbe58e5d8" providerId="ADAL" clId="{0C6DE59B-DB7A-A247-A264-57433AE0C952}" dt="2020-06-27T15:35:46.618" v="1062" actId="14100"/>
          <ac:spMkLst>
            <pc:docMk/>
            <pc:sldMk cId="3779117160" sldId="268"/>
            <ac:spMk id="79" creationId="{FC3D30C9-6437-6C4F-BA0E-CD3ED2FA18B8}"/>
          </ac:spMkLst>
        </pc:spChg>
        <pc:spChg chg="mod">
          <ac:chgData name="Masoud Al Rawahi" userId="6280afcc-fb01-409c-ad18-ee0cbe58e5d8" providerId="ADAL" clId="{0C6DE59B-DB7A-A247-A264-57433AE0C952}" dt="2020-06-27T15:35:46.618" v="1062" actId="14100"/>
          <ac:spMkLst>
            <pc:docMk/>
            <pc:sldMk cId="3779117160" sldId="268"/>
            <ac:spMk id="81" creationId="{F5582C4D-3324-6544-95AB-1CC736351AAE}"/>
          </ac:spMkLst>
        </pc:spChg>
        <pc:spChg chg="mod">
          <ac:chgData name="Masoud Al Rawahi" userId="6280afcc-fb01-409c-ad18-ee0cbe58e5d8" providerId="ADAL" clId="{0C6DE59B-DB7A-A247-A264-57433AE0C952}" dt="2020-06-27T15:35:46.618" v="1062" actId="14100"/>
          <ac:spMkLst>
            <pc:docMk/>
            <pc:sldMk cId="3779117160" sldId="268"/>
            <ac:spMk id="82" creationId="{92C5CBC2-3A8A-E14B-A4D6-ED8423F96AAE}"/>
          </ac:spMkLst>
        </pc:spChg>
        <pc:spChg chg="mod">
          <ac:chgData name="Masoud Al Rawahi" userId="6280afcc-fb01-409c-ad18-ee0cbe58e5d8" providerId="ADAL" clId="{0C6DE59B-DB7A-A247-A264-57433AE0C952}" dt="2020-06-27T15:35:46.618" v="1062" actId="14100"/>
          <ac:spMkLst>
            <pc:docMk/>
            <pc:sldMk cId="3779117160" sldId="268"/>
            <ac:spMk id="847" creationId="{00000000-0000-0000-0000-000000000000}"/>
          </ac:spMkLst>
        </pc:spChg>
        <pc:spChg chg="mod">
          <ac:chgData name="Masoud Al Rawahi" userId="6280afcc-fb01-409c-ad18-ee0cbe58e5d8" providerId="ADAL" clId="{0C6DE59B-DB7A-A247-A264-57433AE0C952}" dt="2020-06-27T15:35:46.618" v="1062" actId="14100"/>
          <ac:spMkLst>
            <pc:docMk/>
            <pc:sldMk cId="3779117160" sldId="268"/>
            <ac:spMk id="849" creationId="{00000000-0000-0000-0000-000000000000}"/>
          </ac:spMkLst>
        </pc:spChg>
        <pc:spChg chg="mod">
          <ac:chgData name="Masoud Al Rawahi" userId="6280afcc-fb01-409c-ad18-ee0cbe58e5d8" providerId="ADAL" clId="{0C6DE59B-DB7A-A247-A264-57433AE0C952}" dt="2020-06-27T15:35:46.618" v="1062" actId="14100"/>
          <ac:spMkLst>
            <pc:docMk/>
            <pc:sldMk cId="3779117160" sldId="268"/>
            <ac:spMk id="851" creationId="{00000000-0000-0000-0000-000000000000}"/>
          </ac:spMkLst>
        </pc:spChg>
        <pc:spChg chg="mod">
          <ac:chgData name="Masoud Al Rawahi" userId="6280afcc-fb01-409c-ad18-ee0cbe58e5d8" providerId="ADAL" clId="{0C6DE59B-DB7A-A247-A264-57433AE0C952}" dt="2020-06-27T15:35:46.618" v="1062" actId="14100"/>
          <ac:spMkLst>
            <pc:docMk/>
            <pc:sldMk cId="3779117160" sldId="268"/>
            <ac:spMk id="852" creationId="{00000000-0000-0000-0000-000000000000}"/>
          </ac:spMkLst>
        </pc:spChg>
        <pc:spChg chg="mod">
          <ac:chgData name="Masoud Al Rawahi" userId="6280afcc-fb01-409c-ad18-ee0cbe58e5d8" providerId="ADAL" clId="{0C6DE59B-DB7A-A247-A264-57433AE0C952}" dt="2020-06-27T15:35:46.618" v="1062" actId="14100"/>
          <ac:spMkLst>
            <pc:docMk/>
            <pc:sldMk cId="3779117160" sldId="268"/>
            <ac:spMk id="858" creationId="{00000000-0000-0000-0000-000000000000}"/>
          </ac:spMkLst>
        </pc:spChg>
        <pc:spChg chg="mod">
          <ac:chgData name="Masoud Al Rawahi" userId="6280afcc-fb01-409c-ad18-ee0cbe58e5d8" providerId="ADAL" clId="{0C6DE59B-DB7A-A247-A264-57433AE0C952}" dt="2020-06-27T15:35:46.618" v="1062" actId="14100"/>
          <ac:spMkLst>
            <pc:docMk/>
            <pc:sldMk cId="3779117160" sldId="268"/>
            <ac:spMk id="859" creationId="{00000000-0000-0000-0000-000000000000}"/>
          </ac:spMkLst>
        </pc:spChg>
        <pc:spChg chg="mod">
          <ac:chgData name="Masoud Al Rawahi" userId="6280afcc-fb01-409c-ad18-ee0cbe58e5d8" providerId="ADAL" clId="{0C6DE59B-DB7A-A247-A264-57433AE0C952}" dt="2020-06-27T15:35:46.618" v="1062" actId="14100"/>
          <ac:spMkLst>
            <pc:docMk/>
            <pc:sldMk cId="3779117160" sldId="268"/>
            <ac:spMk id="860" creationId="{00000000-0000-0000-0000-000000000000}"/>
          </ac:spMkLst>
        </pc:spChg>
        <pc:grpChg chg="del mod">
          <ac:chgData name="Masoud Al Rawahi" userId="6280afcc-fb01-409c-ad18-ee0cbe58e5d8" providerId="ADAL" clId="{0C6DE59B-DB7A-A247-A264-57433AE0C952}" dt="2020-06-24T12:18:45.941" v="701" actId="478"/>
          <ac:grpSpMkLst>
            <pc:docMk/>
            <pc:sldMk cId="3779117160" sldId="268"/>
            <ac:grpSpMk id="60" creationId="{7DC9E591-A2C6-4C40-99F5-8821A979DD13}"/>
          </ac:grpSpMkLst>
        </pc:grpChg>
        <pc:picChg chg="mod">
          <ac:chgData name="Masoud Al Rawahi" userId="6280afcc-fb01-409c-ad18-ee0cbe58e5d8" providerId="ADAL" clId="{0C6DE59B-DB7A-A247-A264-57433AE0C952}" dt="2020-06-27T15:35:46.618" v="1062" actId="14100"/>
          <ac:picMkLst>
            <pc:docMk/>
            <pc:sldMk cId="3779117160" sldId="268"/>
            <ac:picMk id="3" creationId="{0669496C-3BF6-9A41-95DC-38E96DAD06E6}"/>
          </ac:picMkLst>
        </pc:picChg>
        <pc:picChg chg="mod">
          <ac:chgData name="Masoud Al Rawahi" userId="6280afcc-fb01-409c-ad18-ee0cbe58e5d8" providerId="ADAL" clId="{0C6DE59B-DB7A-A247-A264-57433AE0C952}" dt="2020-06-27T15:35:46.618" v="1062" actId="14100"/>
          <ac:picMkLst>
            <pc:docMk/>
            <pc:sldMk cId="3779117160" sldId="268"/>
            <ac:picMk id="5" creationId="{F28BFEFA-E956-1E42-8772-4469A3F627F8}"/>
          </ac:picMkLst>
        </pc:picChg>
        <pc:picChg chg="mod">
          <ac:chgData name="Masoud Al Rawahi" userId="6280afcc-fb01-409c-ad18-ee0cbe58e5d8" providerId="ADAL" clId="{0C6DE59B-DB7A-A247-A264-57433AE0C952}" dt="2020-06-27T15:35:46.618" v="1062" actId="14100"/>
          <ac:picMkLst>
            <pc:docMk/>
            <pc:sldMk cId="3779117160" sldId="268"/>
            <ac:picMk id="16" creationId="{D63857A1-99C5-3F41-8DA2-E79753C39646}"/>
          </ac:picMkLst>
        </pc:picChg>
        <pc:picChg chg="mod">
          <ac:chgData name="Masoud Al Rawahi" userId="6280afcc-fb01-409c-ad18-ee0cbe58e5d8" providerId="ADAL" clId="{0C6DE59B-DB7A-A247-A264-57433AE0C952}" dt="2020-06-27T15:35:46.618" v="1062" actId="14100"/>
          <ac:picMkLst>
            <pc:docMk/>
            <pc:sldMk cId="3779117160" sldId="268"/>
            <ac:picMk id="17" creationId="{DE4DA2C4-5773-7A48-A851-C6F98A2642B3}"/>
          </ac:picMkLst>
        </pc:picChg>
        <pc:picChg chg="mod">
          <ac:chgData name="Masoud Al Rawahi" userId="6280afcc-fb01-409c-ad18-ee0cbe58e5d8" providerId="ADAL" clId="{0C6DE59B-DB7A-A247-A264-57433AE0C952}" dt="2020-06-27T15:35:46.618" v="1062" actId="14100"/>
          <ac:picMkLst>
            <pc:docMk/>
            <pc:sldMk cId="3779117160" sldId="268"/>
            <ac:picMk id="47" creationId="{E0283133-F82B-8647-A03D-D601BFB7C025}"/>
          </ac:picMkLst>
        </pc:picChg>
        <pc:picChg chg="mod">
          <ac:chgData name="Masoud Al Rawahi" userId="6280afcc-fb01-409c-ad18-ee0cbe58e5d8" providerId="ADAL" clId="{0C6DE59B-DB7A-A247-A264-57433AE0C952}" dt="2020-06-27T15:35:46.618" v="1062" actId="14100"/>
          <ac:picMkLst>
            <pc:docMk/>
            <pc:sldMk cId="3779117160" sldId="268"/>
            <ac:picMk id="48" creationId="{82DBABD3-B0A7-BB49-A022-CCA73D9ECE30}"/>
          </ac:picMkLst>
        </pc:picChg>
        <pc:picChg chg="mod">
          <ac:chgData name="Masoud Al Rawahi" userId="6280afcc-fb01-409c-ad18-ee0cbe58e5d8" providerId="ADAL" clId="{0C6DE59B-DB7A-A247-A264-57433AE0C952}" dt="2020-06-27T15:35:46.618" v="1062" actId="14100"/>
          <ac:picMkLst>
            <pc:docMk/>
            <pc:sldMk cId="3779117160" sldId="268"/>
            <ac:picMk id="57" creationId="{7F9F412B-3D82-8440-A577-80559318ACE4}"/>
          </ac:picMkLst>
        </pc:picChg>
        <pc:picChg chg="mod">
          <ac:chgData name="Masoud Al Rawahi" userId="6280afcc-fb01-409c-ad18-ee0cbe58e5d8" providerId="ADAL" clId="{0C6DE59B-DB7A-A247-A264-57433AE0C952}" dt="2020-06-23T20:07:46.768" v="662"/>
          <ac:picMkLst>
            <pc:docMk/>
            <pc:sldMk cId="3779117160" sldId="268"/>
            <ac:picMk id="59" creationId="{182EB73C-8608-E24B-B9C6-4717CBB51BCF}"/>
          </ac:picMkLst>
        </pc:picChg>
        <pc:picChg chg="mod">
          <ac:chgData name="Masoud Al Rawahi" userId="6280afcc-fb01-409c-ad18-ee0cbe58e5d8" providerId="ADAL" clId="{0C6DE59B-DB7A-A247-A264-57433AE0C952}" dt="2020-06-27T15:35:46.618" v="1062" actId="14100"/>
          <ac:picMkLst>
            <pc:docMk/>
            <pc:sldMk cId="3779117160" sldId="268"/>
            <ac:picMk id="70" creationId="{F7444979-3610-194A-A4BA-5AB2AF040CDE}"/>
          </ac:picMkLst>
        </pc:picChg>
        <pc:picChg chg="mod">
          <ac:chgData name="Masoud Al Rawahi" userId="6280afcc-fb01-409c-ad18-ee0cbe58e5d8" providerId="ADAL" clId="{0C6DE59B-DB7A-A247-A264-57433AE0C952}" dt="2020-06-27T15:35:46.618" v="1062" actId="14100"/>
          <ac:picMkLst>
            <pc:docMk/>
            <pc:sldMk cId="3779117160" sldId="268"/>
            <ac:picMk id="71" creationId="{5B5BA746-9614-234B-B442-3159475F8122}"/>
          </ac:picMkLst>
        </pc:picChg>
        <pc:picChg chg="mod">
          <ac:chgData name="Masoud Al Rawahi" userId="6280afcc-fb01-409c-ad18-ee0cbe58e5d8" providerId="ADAL" clId="{0C6DE59B-DB7A-A247-A264-57433AE0C952}" dt="2020-06-27T15:35:46.618" v="1062" actId="14100"/>
          <ac:picMkLst>
            <pc:docMk/>
            <pc:sldMk cId="3779117160" sldId="268"/>
            <ac:picMk id="74" creationId="{809B0951-88BF-3047-9055-778774E2CAB6}"/>
          </ac:picMkLst>
        </pc:picChg>
        <pc:picChg chg="mod">
          <ac:chgData name="Masoud Al Rawahi" userId="6280afcc-fb01-409c-ad18-ee0cbe58e5d8" providerId="ADAL" clId="{0C6DE59B-DB7A-A247-A264-57433AE0C952}" dt="2020-06-27T15:35:46.618" v="1062" actId="14100"/>
          <ac:picMkLst>
            <pc:docMk/>
            <pc:sldMk cId="3779117160" sldId="268"/>
            <ac:picMk id="76" creationId="{D9B65FD7-EB04-2644-81CB-7E24693A84F2}"/>
          </ac:picMkLst>
        </pc:picChg>
        <pc:picChg chg="mod">
          <ac:chgData name="Masoud Al Rawahi" userId="6280afcc-fb01-409c-ad18-ee0cbe58e5d8" providerId="ADAL" clId="{0C6DE59B-DB7A-A247-A264-57433AE0C952}" dt="2020-06-27T15:35:46.618" v="1062" actId="14100"/>
          <ac:picMkLst>
            <pc:docMk/>
            <pc:sldMk cId="3779117160" sldId="268"/>
            <ac:picMk id="77" creationId="{69DE105D-E4D8-4648-944A-D0AF911E8D40}"/>
          </ac:picMkLst>
        </pc:picChg>
        <pc:picChg chg="mod">
          <ac:chgData name="Masoud Al Rawahi" userId="6280afcc-fb01-409c-ad18-ee0cbe58e5d8" providerId="ADAL" clId="{0C6DE59B-DB7A-A247-A264-57433AE0C952}" dt="2020-06-27T15:35:46.618" v="1062" actId="14100"/>
          <ac:picMkLst>
            <pc:docMk/>
            <pc:sldMk cId="3779117160" sldId="268"/>
            <ac:picMk id="1028" creationId="{5A22F426-D716-C84A-A434-04F8138A63CC}"/>
          </ac:picMkLst>
        </pc:picChg>
      </pc:sldChg>
      <pc:sldChg chg="delSp modSp">
        <pc:chgData name="Masoud Al Rawahi" userId="6280afcc-fb01-409c-ad18-ee0cbe58e5d8" providerId="ADAL" clId="{0C6DE59B-DB7A-A247-A264-57433AE0C952}" dt="2020-06-23T20:08:23.946" v="667" actId="1076"/>
        <pc:sldMkLst>
          <pc:docMk/>
          <pc:sldMk cId="2786678028" sldId="3173"/>
        </pc:sldMkLst>
        <pc:spChg chg="mod">
          <ac:chgData name="Masoud Al Rawahi" userId="6280afcc-fb01-409c-ad18-ee0cbe58e5d8" providerId="ADAL" clId="{0C6DE59B-DB7A-A247-A264-57433AE0C952}" dt="2020-06-23T20:07:46.768" v="662"/>
          <ac:spMkLst>
            <pc:docMk/>
            <pc:sldMk cId="2786678028" sldId="3173"/>
            <ac:spMk id="2" creationId="{7AACC55B-EA17-0743-81B9-B90B1386A6AD}"/>
          </ac:spMkLst>
        </pc:spChg>
        <pc:spChg chg="mod">
          <ac:chgData name="Masoud Al Rawahi" userId="6280afcc-fb01-409c-ad18-ee0cbe58e5d8" providerId="ADAL" clId="{0C6DE59B-DB7A-A247-A264-57433AE0C952}" dt="2020-06-23T20:07:46.768" v="662"/>
          <ac:spMkLst>
            <pc:docMk/>
            <pc:sldMk cId="2786678028" sldId="3173"/>
            <ac:spMk id="9" creationId="{00000000-0000-0000-0000-000000000000}"/>
          </ac:spMkLst>
        </pc:spChg>
        <pc:spChg chg="del mod topLvl">
          <ac:chgData name="Masoud Al Rawahi" userId="6280afcc-fb01-409c-ad18-ee0cbe58e5d8" providerId="ADAL" clId="{0C6DE59B-DB7A-A247-A264-57433AE0C952}" dt="2020-06-23T20:08:20.053" v="666" actId="478"/>
          <ac:spMkLst>
            <pc:docMk/>
            <pc:sldMk cId="2786678028" sldId="3173"/>
            <ac:spMk id="11" creationId="{F201E386-CA2E-8B48-92EF-7A555C3D9993}"/>
          </ac:spMkLst>
        </pc:spChg>
        <pc:spChg chg="mod">
          <ac:chgData name="Masoud Al Rawahi" userId="6280afcc-fb01-409c-ad18-ee0cbe58e5d8" providerId="ADAL" clId="{0C6DE59B-DB7A-A247-A264-57433AE0C952}" dt="2020-06-23T20:07:46.768" v="662"/>
          <ac:spMkLst>
            <pc:docMk/>
            <pc:sldMk cId="2786678028" sldId="3173"/>
            <ac:spMk id="12" creationId="{168611BC-84DB-B64C-B0AA-8D9E464F0183}"/>
          </ac:spMkLst>
        </pc:spChg>
        <pc:spChg chg="mod">
          <ac:chgData name="Masoud Al Rawahi" userId="6280afcc-fb01-409c-ad18-ee0cbe58e5d8" providerId="ADAL" clId="{0C6DE59B-DB7A-A247-A264-57433AE0C952}" dt="2020-06-23T20:07:46.768" v="662"/>
          <ac:spMkLst>
            <pc:docMk/>
            <pc:sldMk cId="2786678028" sldId="3173"/>
            <ac:spMk id="13" creationId="{AEBAFC31-836F-1047-B672-B925C8D84306}"/>
          </ac:spMkLst>
        </pc:spChg>
        <pc:spChg chg="mod">
          <ac:chgData name="Masoud Al Rawahi" userId="6280afcc-fb01-409c-ad18-ee0cbe58e5d8" providerId="ADAL" clId="{0C6DE59B-DB7A-A247-A264-57433AE0C952}" dt="2020-06-23T20:07:46.768" v="662"/>
          <ac:spMkLst>
            <pc:docMk/>
            <pc:sldMk cId="2786678028" sldId="3173"/>
            <ac:spMk id="14" creationId="{9ED1986D-7038-FA43-9562-E21913F905E0}"/>
          </ac:spMkLst>
        </pc:spChg>
        <pc:spChg chg="mod">
          <ac:chgData name="Masoud Al Rawahi" userId="6280afcc-fb01-409c-ad18-ee0cbe58e5d8" providerId="ADAL" clId="{0C6DE59B-DB7A-A247-A264-57433AE0C952}" dt="2020-06-23T20:07:46.768" v="662"/>
          <ac:spMkLst>
            <pc:docMk/>
            <pc:sldMk cId="2786678028" sldId="3173"/>
            <ac:spMk id="15" creationId="{08391706-3ACB-E64F-A91F-50DE10712F45}"/>
          </ac:spMkLst>
        </pc:spChg>
        <pc:grpChg chg="del mod">
          <ac:chgData name="Masoud Al Rawahi" userId="6280afcc-fb01-409c-ad18-ee0cbe58e5d8" providerId="ADAL" clId="{0C6DE59B-DB7A-A247-A264-57433AE0C952}" dt="2020-06-23T20:08:20.053" v="666" actId="478"/>
          <ac:grpSpMkLst>
            <pc:docMk/>
            <pc:sldMk cId="2786678028" sldId="3173"/>
            <ac:grpSpMk id="3" creationId="{87A5BED7-B9DD-AF4E-B5FE-D91C3ADA687B}"/>
          </ac:grpSpMkLst>
        </pc:grpChg>
        <pc:grpChg chg="mod topLvl">
          <ac:chgData name="Masoud Al Rawahi" userId="6280afcc-fb01-409c-ad18-ee0cbe58e5d8" providerId="ADAL" clId="{0C6DE59B-DB7A-A247-A264-57433AE0C952}" dt="2020-06-23T20:08:20.053" v="666" actId="478"/>
          <ac:grpSpMkLst>
            <pc:docMk/>
            <pc:sldMk cId="2786678028" sldId="3173"/>
            <ac:grpSpMk id="5" creationId="{3F6236E2-6904-C24F-9AFA-FF2C1E73BEBE}"/>
          </ac:grpSpMkLst>
        </pc:grpChg>
        <pc:picChg chg="mod">
          <ac:chgData name="Masoud Al Rawahi" userId="6280afcc-fb01-409c-ad18-ee0cbe58e5d8" providerId="ADAL" clId="{0C6DE59B-DB7A-A247-A264-57433AE0C952}" dt="2020-06-23T20:08:23.946" v="667" actId="1076"/>
          <ac:picMkLst>
            <pc:docMk/>
            <pc:sldMk cId="2786678028" sldId="3173"/>
            <ac:picMk id="4" creationId="{A80DF13C-A50C-4648-A042-8CAE4363F652}"/>
          </ac:picMkLst>
        </pc:picChg>
      </pc:sldChg>
      <pc:sldChg chg="modSp modNotes">
        <pc:chgData name="Masoud Al Rawahi" userId="6280afcc-fb01-409c-ad18-ee0cbe58e5d8" providerId="ADAL" clId="{0C6DE59B-DB7A-A247-A264-57433AE0C952}" dt="2020-06-23T20:07:46.768" v="662"/>
        <pc:sldMkLst>
          <pc:docMk/>
          <pc:sldMk cId="3828556291" sldId="3297"/>
        </pc:sldMkLst>
        <pc:spChg chg="mod">
          <ac:chgData name="Masoud Al Rawahi" userId="6280afcc-fb01-409c-ad18-ee0cbe58e5d8" providerId="ADAL" clId="{0C6DE59B-DB7A-A247-A264-57433AE0C952}" dt="2020-06-23T20:07:46.768" v="662"/>
          <ac:spMkLst>
            <pc:docMk/>
            <pc:sldMk cId="3828556291" sldId="3297"/>
            <ac:spMk id="17" creationId="{DBD1E94B-FA84-8143-B194-90A4B631FEC1}"/>
          </ac:spMkLst>
        </pc:spChg>
        <pc:spChg chg="mod">
          <ac:chgData name="Masoud Al Rawahi" userId="6280afcc-fb01-409c-ad18-ee0cbe58e5d8" providerId="ADAL" clId="{0C6DE59B-DB7A-A247-A264-57433AE0C952}" dt="2020-06-23T20:07:46.768" v="662"/>
          <ac:spMkLst>
            <pc:docMk/>
            <pc:sldMk cId="3828556291" sldId="3297"/>
            <ac:spMk id="294" creationId="{5F8E223E-1B33-A64D-B0D5-533355B77AFB}"/>
          </ac:spMkLst>
        </pc:spChg>
        <pc:picChg chg="mod">
          <ac:chgData name="Masoud Al Rawahi" userId="6280afcc-fb01-409c-ad18-ee0cbe58e5d8" providerId="ADAL" clId="{0C6DE59B-DB7A-A247-A264-57433AE0C952}" dt="2020-06-23T20:07:46.768" v="662"/>
          <ac:picMkLst>
            <pc:docMk/>
            <pc:sldMk cId="3828556291" sldId="3297"/>
            <ac:picMk id="5" creationId="{3B7EAE67-465F-0141-A7E7-0F1FEC828959}"/>
          </ac:picMkLst>
        </pc:picChg>
        <pc:picChg chg="mod">
          <ac:chgData name="Masoud Al Rawahi" userId="6280afcc-fb01-409c-ad18-ee0cbe58e5d8" providerId="ADAL" clId="{0C6DE59B-DB7A-A247-A264-57433AE0C952}" dt="2020-06-23T20:07:46.768" v="662"/>
          <ac:picMkLst>
            <pc:docMk/>
            <pc:sldMk cId="3828556291" sldId="3297"/>
            <ac:picMk id="10" creationId="{839405C5-8F5B-1E41-9299-78068BCAC110}"/>
          </ac:picMkLst>
        </pc:picChg>
      </pc:sldChg>
      <pc:sldChg chg="delSp modSp modNotes">
        <pc:chgData name="Masoud Al Rawahi" userId="6280afcc-fb01-409c-ad18-ee0cbe58e5d8" providerId="ADAL" clId="{0C6DE59B-DB7A-A247-A264-57433AE0C952}" dt="2020-06-24T12:52:24.403" v="829" actId="478"/>
        <pc:sldMkLst>
          <pc:docMk/>
          <pc:sldMk cId="817797397" sldId="3848"/>
        </pc:sldMkLst>
        <pc:spChg chg="mod">
          <ac:chgData name="Masoud Al Rawahi" userId="6280afcc-fb01-409c-ad18-ee0cbe58e5d8" providerId="ADAL" clId="{0C6DE59B-DB7A-A247-A264-57433AE0C952}" dt="2020-06-23T20:07:46.768" v="662"/>
          <ac:spMkLst>
            <pc:docMk/>
            <pc:sldMk cId="817797397" sldId="3848"/>
            <ac:spMk id="17" creationId="{7F29DC6D-83A1-6B43-A072-0344AB4737B3}"/>
          </ac:spMkLst>
        </pc:spChg>
        <pc:spChg chg="mod topLvl">
          <ac:chgData name="Masoud Al Rawahi" userId="6280afcc-fb01-409c-ad18-ee0cbe58e5d8" providerId="ADAL" clId="{0C6DE59B-DB7A-A247-A264-57433AE0C952}" dt="2020-06-24T12:52:24.403" v="829" actId="478"/>
          <ac:spMkLst>
            <pc:docMk/>
            <pc:sldMk cId="817797397" sldId="3848"/>
            <ac:spMk id="38" creationId="{3F300A84-45F2-2B4E-8BF4-1745F05C05A9}"/>
          </ac:spMkLst>
        </pc:spChg>
        <pc:spChg chg="del mod topLvl">
          <ac:chgData name="Masoud Al Rawahi" userId="6280afcc-fb01-409c-ad18-ee0cbe58e5d8" providerId="ADAL" clId="{0C6DE59B-DB7A-A247-A264-57433AE0C952}" dt="2020-06-24T12:52:24.403" v="829" actId="478"/>
          <ac:spMkLst>
            <pc:docMk/>
            <pc:sldMk cId="817797397" sldId="3848"/>
            <ac:spMk id="40" creationId="{1D1BFEA4-B2F2-C744-B826-0515DA77C9D2}"/>
          </ac:spMkLst>
        </pc:spChg>
        <pc:spChg chg="mod">
          <ac:chgData name="Masoud Al Rawahi" userId="6280afcc-fb01-409c-ad18-ee0cbe58e5d8" providerId="ADAL" clId="{0C6DE59B-DB7A-A247-A264-57433AE0C952}" dt="2020-06-23T20:07:46.768" v="662"/>
          <ac:spMkLst>
            <pc:docMk/>
            <pc:sldMk cId="817797397" sldId="3848"/>
            <ac:spMk id="52" creationId="{A4BBA548-36A8-D94B-8C06-D969CDE35863}"/>
          </ac:spMkLst>
        </pc:spChg>
        <pc:spChg chg="mod">
          <ac:chgData name="Masoud Al Rawahi" userId="6280afcc-fb01-409c-ad18-ee0cbe58e5d8" providerId="ADAL" clId="{0C6DE59B-DB7A-A247-A264-57433AE0C952}" dt="2020-06-23T20:07:46.768" v="662"/>
          <ac:spMkLst>
            <pc:docMk/>
            <pc:sldMk cId="817797397" sldId="3848"/>
            <ac:spMk id="55" creationId="{8D1D2AF0-0693-C147-A1CD-80416E141D1C}"/>
          </ac:spMkLst>
        </pc:spChg>
        <pc:spChg chg="mod">
          <ac:chgData name="Masoud Al Rawahi" userId="6280afcc-fb01-409c-ad18-ee0cbe58e5d8" providerId="ADAL" clId="{0C6DE59B-DB7A-A247-A264-57433AE0C952}" dt="2020-06-23T20:07:46.768" v="662"/>
          <ac:spMkLst>
            <pc:docMk/>
            <pc:sldMk cId="817797397" sldId="3848"/>
            <ac:spMk id="58" creationId="{49DB5CE9-EF13-1849-A918-2DEF4B45536A}"/>
          </ac:spMkLst>
        </pc:spChg>
        <pc:spChg chg="mod">
          <ac:chgData name="Masoud Al Rawahi" userId="6280afcc-fb01-409c-ad18-ee0cbe58e5d8" providerId="ADAL" clId="{0C6DE59B-DB7A-A247-A264-57433AE0C952}" dt="2020-06-23T20:07:46.768" v="662"/>
          <ac:spMkLst>
            <pc:docMk/>
            <pc:sldMk cId="817797397" sldId="3848"/>
            <ac:spMk id="64" creationId="{FA39E4DD-C00B-D340-B82B-7370A24A4814}"/>
          </ac:spMkLst>
        </pc:spChg>
        <pc:spChg chg="mod">
          <ac:chgData name="Masoud Al Rawahi" userId="6280afcc-fb01-409c-ad18-ee0cbe58e5d8" providerId="ADAL" clId="{0C6DE59B-DB7A-A247-A264-57433AE0C952}" dt="2020-06-23T20:07:46.768" v="662"/>
          <ac:spMkLst>
            <pc:docMk/>
            <pc:sldMk cId="817797397" sldId="3848"/>
            <ac:spMk id="66" creationId="{0A20DA68-E8DF-F14B-8A7E-231E6476C10A}"/>
          </ac:spMkLst>
        </pc:spChg>
        <pc:grpChg chg="del mod">
          <ac:chgData name="Masoud Al Rawahi" userId="6280afcc-fb01-409c-ad18-ee0cbe58e5d8" providerId="ADAL" clId="{0C6DE59B-DB7A-A247-A264-57433AE0C952}" dt="2020-06-24T12:52:24.403" v="829" actId="478"/>
          <ac:grpSpMkLst>
            <pc:docMk/>
            <pc:sldMk cId="817797397" sldId="3848"/>
            <ac:grpSpMk id="6" creationId="{C2D70E9D-8CB0-AB45-BDD6-AF8FC4DDCA5F}"/>
          </ac:grpSpMkLst>
        </pc:grpChg>
        <pc:grpChg chg="mod">
          <ac:chgData name="Masoud Al Rawahi" userId="6280afcc-fb01-409c-ad18-ee0cbe58e5d8" providerId="ADAL" clId="{0C6DE59B-DB7A-A247-A264-57433AE0C952}" dt="2020-06-23T20:07:46.768" v="662"/>
          <ac:grpSpMkLst>
            <pc:docMk/>
            <pc:sldMk cId="817797397" sldId="3848"/>
            <ac:grpSpMk id="28" creationId="{DAC3236B-E0DA-7E43-84B2-B932259EAB65}"/>
          </ac:grpSpMkLst>
        </pc:grpChg>
        <pc:picChg chg="mod">
          <ac:chgData name="Masoud Al Rawahi" userId="6280afcc-fb01-409c-ad18-ee0cbe58e5d8" providerId="ADAL" clId="{0C6DE59B-DB7A-A247-A264-57433AE0C952}" dt="2020-06-23T20:07:46.768" v="662"/>
          <ac:picMkLst>
            <pc:docMk/>
            <pc:sldMk cId="817797397" sldId="3848"/>
            <ac:picMk id="19" creationId="{64513CD6-FA66-3049-B6D2-A06BF4028B9D}"/>
          </ac:picMkLst>
        </pc:picChg>
        <pc:picChg chg="mod">
          <ac:chgData name="Masoud Al Rawahi" userId="6280afcc-fb01-409c-ad18-ee0cbe58e5d8" providerId="ADAL" clId="{0C6DE59B-DB7A-A247-A264-57433AE0C952}" dt="2020-06-23T20:07:46.768" v="662"/>
          <ac:picMkLst>
            <pc:docMk/>
            <pc:sldMk cId="817797397" sldId="3848"/>
            <ac:picMk id="21" creationId="{1C5645BD-A6B9-BE40-AB9B-C73DCD738129}"/>
          </ac:picMkLst>
        </pc:picChg>
        <pc:picChg chg="mod">
          <ac:chgData name="Masoud Al Rawahi" userId="6280afcc-fb01-409c-ad18-ee0cbe58e5d8" providerId="ADAL" clId="{0C6DE59B-DB7A-A247-A264-57433AE0C952}" dt="2020-06-23T20:07:46.768" v="662"/>
          <ac:picMkLst>
            <pc:docMk/>
            <pc:sldMk cId="817797397" sldId="3848"/>
            <ac:picMk id="23" creationId="{2439C24F-C009-D24E-9575-DEE874D8062E}"/>
          </ac:picMkLst>
        </pc:picChg>
        <pc:picChg chg="mod">
          <ac:chgData name="Masoud Al Rawahi" userId="6280afcc-fb01-409c-ad18-ee0cbe58e5d8" providerId="ADAL" clId="{0C6DE59B-DB7A-A247-A264-57433AE0C952}" dt="2020-06-23T20:07:46.768" v="662"/>
          <ac:picMkLst>
            <pc:docMk/>
            <pc:sldMk cId="817797397" sldId="3848"/>
            <ac:picMk id="25" creationId="{CCD30CAD-8904-8743-9B42-4FA7CABD8507}"/>
          </ac:picMkLst>
        </pc:picChg>
        <pc:picChg chg="mod">
          <ac:chgData name="Masoud Al Rawahi" userId="6280afcc-fb01-409c-ad18-ee0cbe58e5d8" providerId="ADAL" clId="{0C6DE59B-DB7A-A247-A264-57433AE0C952}" dt="2020-06-23T20:07:46.768" v="662"/>
          <ac:picMkLst>
            <pc:docMk/>
            <pc:sldMk cId="817797397" sldId="3848"/>
            <ac:picMk id="27" creationId="{0EC53B17-8EAD-134D-8D5F-1BBB5FDA50F8}"/>
          </ac:picMkLst>
        </pc:picChg>
      </pc:sldChg>
      <pc:sldChg chg="addSp delSp modSp modNotes">
        <pc:chgData name="Masoud Al Rawahi" userId="6280afcc-fb01-409c-ad18-ee0cbe58e5d8" providerId="ADAL" clId="{0C6DE59B-DB7A-A247-A264-57433AE0C952}" dt="2020-06-24T12:54:50.559" v="985" actId="478"/>
        <pc:sldMkLst>
          <pc:docMk/>
          <pc:sldMk cId="3781719419" sldId="3857"/>
        </pc:sldMkLst>
        <pc:spChg chg="mod">
          <ac:chgData name="Masoud Al Rawahi" userId="6280afcc-fb01-409c-ad18-ee0cbe58e5d8" providerId="ADAL" clId="{0C6DE59B-DB7A-A247-A264-57433AE0C952}" dt="2020-06-23T20:07:46.768" v="662"/>
          <ac:spMkLst>
            <pc:docMk/>
            <pc:sldMk cId="3781719419" sldId="3857"/>
            <ac:spMk id="4" creationId="{BCC2B9EE-0CA2-0B46-A8D3-331E7D42C320}"/>
          </ac:spMkLst>
        </pc:spChg>
        <pc:spChg chg="mod">
          <ac:chgData name="Masoud Al Rawahi" userId="6280afcc-fb01-409c-ad18-ee0cbe58e5d8" providerId="ADAL" clId="{0C6DE59B-DB7A-A247-A264-57433AE0C952}" dt="2020-06-23T20:07:46.768" v="662"/>
          <ac:spMkLst>
            <pc:docMk/>
            <pc:sldMk cId="3781719419" sldId="3857"/>
            <ac:spMk id="7" creationId="{366B9A6E-425F-4642-BB54-98776AD5202A}"/>
          </ac:spMkLst>
        </pc:spChg>
        <pc:spChg chg="add mod">
          <ac:chgData name="Masoud Al Rawahi" userId="6280afcc-fb01-409c-ad18-ee0cbe58e5d8" providerId="ADAL" clId="{0C6DE59B-DB7A-A247-A264-57433AE0C952}" dt="2020-06-24T12:54:48.394" v="984" actId="20577"/>
          <ac:spMkLst>
            <pc:docMk/>
            <pc:sldMk cId="3781719419" sldId="3857"/>
            <ac:spMk id="8" creationId="{E721DC40-E7A5-FD47-B57A-4940BD41922D}"/>
          </ac:spMkLst>
        </pc:spChg>
        <pc:spChg chg="del mod">
          <ac:chgData name="Masoud Al Rawahi" userId="6280afcc-fb01-409c-ad18-ee0cbe58e5d8" providerId="ADAL" clId="{0C6DE59B-DB7A-A247-A264-57433AE0C952}" dt="2020-06-23T19:42:02.650" v="597" actId="478"/>
          <ac:spMkLst>
            <pc:docMk/>
            <pc:sldMk cId="3781719419" sldId="3857"/>
            <ac:spMk id="9" creationId="{DD7E6B78-B847-0145-8C65-E02E2955182F}"/>
          </ac:spMkLst>
        </pc:spChg>
        <pc:spChg chg="del mod topLvl">
          <ac:chgData name="Masoud Al Rawahi" userId="6280afcc-fb01-409c-ad18-ee0cbe58e5d8" providerId="ADAL" clId="{0C6DE59B-DB7A-A247-A264-57433AE0C952}" dt="2020-06-24T12:54:50.559" v="985" actId="478"/>
          <ac:spMkLst>
            <pc:docMk/>
            <pc:sldMk cId="3781719419" sldId="3857"/>
            <ac:spMk id="12" creationId="{CEC0926A-17F8-6741-B1C0-D6F85A537CE4}"/>
          </ac:spMkLst>
        </pc:spChg>
        <pc:spChg chg="del mod topLvl">
          <ac:chgData name="Masoud Al Rawahi" userId="6280afcc-fb01-409c-ad18-ee0cbe58e5d8" providerId="ADAL" clId="{0C6DE59B-DB7A-A247-A264-57433AE0C952}" dt="2020-06-24T12:18:33.532" v="697" actId="478"/>
          <ac:spMkLst>
            <pc:docMk/>
            <pc:sldMk cId="3781719419" sldId="3857"/>
            <ac:spMk id="13" creationId="{E29F9B10-F501-CB48-8528-B3477674037D}"/>
          </ac:spMkLst>
        </pc:spChg>
        <pc:grpChg chg="del mod">
          <ac:chgData name="Masoud Al Rawahi" userId="6280afcc-fb01-409c-ad18-ee0cbe58e5d8" providerId="ADAL" clId="{0C6DE59B-DB7A-A247-A264-57433AE0C952}" dt="2020-06-24T12:18:33.532" v="697" actId="478"/>
          <ac:grpSpMkLst>
            <pc:docMk/>
            <pc:sldMk cId="3781719419" sldId="3857"/>
            <ac:grpSpMk id="11" creationId="{4363A705-E4BC-8A40-A02E-14F03EFB5F0D}"/>
          </ac:grpSpMkLst>
        </pc:grpChg>
        <pc:graphicFrameChg chg="del mod modGraphic">
          <ac:chgData name="Masoud Al Rawahi" userId="6280afcc-fb01-409c-ad18-ee0cbe58e5d8" providerId="ADAL" clId="{0C6DE59B-DB7A-A247-A264-57433AE0C952}" dt="2020-06-23T19:41:52.842" v="592" actId="478"/>
          <ac:graphicFrameMkLst>
            <pc:docMk/>
            <pc:sldMk cId="3781719419" sldId="3857"/>
            <ac:graphicFrameMk id="8" creationId="{C2163AC1-E58C-EB45-BC1E-8B67E68A216D}"/>
          </ac:graphicFrameMkLst>
        </pc:graphicFrameChg>
        <pc:graphicFrameChg chg="add mod modGraphic">
          <ac:chgData name="Masoud Al Rawahi" userId="6280afcc-fb01-409c-ad18-ee0cbe58e5d8" providerId="ADAL" clId="{0C6DE59B-DB7A-A247-A264-57433AE0C952}" dt="2020-06-23T20:07:46.768" v="662"/>
          <ac:graphicFrameMkLst>
            <pc:docMk/>
            <pc:sldMk cId="3781719419" sldId="3857"/>
            <ac:graphicFrameMk id="14" creationId="{0D1565FC-A2E0-904D-A942-4DBAA70AF56E}"/>
          </ac:graphicFrameMkLst>
        </pc:graphicFrameChg>
        <pc:picChg chg="mod">
          <ac:chgData name="Masoud Al Rawahi" userId="6280afcc-fb01-409c-ad18-ee0cbe58e5d8" providerId="ADAL" clId="{0C6DE59B-DB7A-A247-A264-57433AE0C952}" dt="2020-06-23T20:07:46.768" v="662"/>
          <ac:picMkLst>
            <pc:docMk/>
            <pc:sldMk cId="3781719419" sldId="3857"/>
            <ac:picMk id="10" creationId="{0A10F7CF-F474-5646-B4EF-13AA85DD1B25}"/>
          </ac:picMkLst>
        </pc:picChg>
      </pc:sldChg>
      <pc:sldChg chg="addSp delSp modSp addCm modCm modNotes">
        <pc:chgData name="Masoud Al Rawahi" userId="6280afcc-fb01-409c-ad18-ee0cbe58e5d8" providerId="ADAL" clId="{0C6DE59B-DB7A-A247-A264-57433AE0C952}" dt="2020-06-27T15:35:47.219" v="1063" actId="20577"/>
        <pc:sldMkLst>
          <pc:docMk/>
          <pc:sldMk cId="2431387999" sldId="3860"/>
        </pc:sldMkLst>
        <pc:spChg chg="add del mod">
          <ac:chgData name="Masoud Al Rawahi" userId="6280afcc-fb01-409c-ad18-ee0cbe58e5d8" providerId="ADAL" clId="{0C6DE59B-DB7A-A247-A264-57433AE0C952}" dt="2020-06-27T15:35:47.219" v="1063" actId="20577"/>
          <ac:spMkLst>
            <pc:docMk/>
            <pc:sldMk cId="2431387999" sldId="3860"/>
            <ac:spMk id="2" creationId="{0CBA319D-97C5-624E-94F4-EA14FCC20AC1}"/>
          </ac:spMkLst>
        </pc:spChg>
        <pc:spChg chg="mod">
          <ac:chgData name="Masoud Al Rawahi" userId="6280afcc-fb01-409c-ad18-ee0cbe58e5d8" providerId="ADAL" clId="{0C6DE59B-DB7A-A247-A264-57433AE0C952}" dt="2020-06-23T20:07:46.768" v="662"/>
          <ac:spMkLst>
            <pc:docMk/>
            <pc:sldMk cId="2431387999" sldId="3860"/>
            <ac:spMk id="3" creationId="{74BE4F88-D684-964D-9E2A-EE8520EDE095}"/>
          </ac:spMkLst>
        </pc:spChg>
        <pc:spChg chg="mod">
          <ac:chgData name="Masoud Al Rawahi" userId="6280afcc-fb01-409c-ad18-ee0cbe58e5d8" providerId="ADAL" clId="{0C6DE59B-DB7A-A247-A264-57433AE0C952}" dt="2020-06-23T20:07:46.768" v="662"/>
          <ac:spMkLst>
            <pc:docMk/>
            <pc:sldMk cId="2431387999" sldId="3860"/>
            <ac:spMk id="4" creationId="{D69BC05B-0B29-DC46-93E1-7A1DB08B698A}"/>
          </ac:spMkLst>
        </pc:spChg>
        <pc:spChg chg="add del mod">
          <ac:chgData name="Masoud Al Rawahi" userId="6280afcc-fb01-409c-ad18-ee0cbe58e5d8" providerId="ADAL" clId="{0C6DE59B-DB7A-A247-A264-57433AE0C952}" dt="2020-06-24T12:56:43.638" v="988" actId="478"/>
          <ac:spMkLst>
            <pc:docMk/>
            <pc:sldMk cId="2431387999" sldId="3860"/>
            <ac:spMk id="9" creationId="{6E7F1995-6A4F-CE4E-9589-C9FA64A60022}"/>
          </ac:spMkLst>
        </pc:spChg>
        <pc:spChg chg="mod topLvl">
          <ac:chgData name="Masoud Al Rawahi" userId="6280afcc-fb01-409c-ad18-ee0cbe58e5d8" providerId="ADAL" clId="{0C6DE59B-DB7A-A247-A264-57433AE0C952}" dt="2020-06-24T12:56:41.620" v="987" actId="1076"/>
          <ac:spMkLst>
            <pc:docMk/>
            <pc:sldMk cId="2431387999" sldId="3860"/>
            <ac:spMk id="12" creationId="{FFE79E46-9335-394E-B1E6-7E7B1FC087CB}"/>
          </ac:spMkLst>
        </pc:spChg>
        <pc:spChg chg="del mod topLvl">
          <ac:chgData name="Masoud Al Rawahi" userId="6280afcc-fb01-409c-ad18-ee0cbe58e5d8" providerId="ADAL" clId="{0C6DE59B-DB7A-A247-A264-57433AE0C952}" dt="2020-06-24T12:52:27.299" v="830" actId="478"/>
          <ac:spMkLst>
            <pc:docMk/>
            <pc:sldMk cId="2431387999" sldId="3860"/>
            <ac:spMk id="13" creationId="{C476A6DB-B0C3-3147-BDA9-BF7D2D80EC7D}"/>
          </ac:spMkLst>
        </pc:spChg>
        <pc:grpChg chg="del mod">
          <ac:chgData name="Masoud Al Rawahi" userId="6280afcc-fb01-409c-ad18-ee0cbe58e5d8" providerId="ADAL" clId="{0C6DE59B-DB7A-A247-A264-57433AE0C952}" dt="2020-06-24T12:52:27.299" v="830" actId="478"/>
          <ac:grpSpMkLst>
            <pc:docMk/>
            <pc:sldMk cId="2431387999" sldId="3860"/>
            <ac:grpSpMk id="11" creationId="{9DF2751A-779A-814C-8949-547CEBB23043}"/>
          </ac:grpSpMkLst>
        </pc:grpChg>
        <pc:picChg chg="mod">
          <ac:chgData name="Masoud Al Rawahi" userId="6280afcc-fb01-409c-ad18-ee0cbe58e5d8" providerId="ADAL" clId="{0C6DE59B-DB7A-A247-A264-57433AE0C952}" dt="2020-06-23T20:07:46.768" v="662"/>
          <ac:picMkLst>
            <pc:docMk/>
            <pc:sldMk cId="2431387999" sldId="3860"/>
            <ac:picMk id="7" creationId="{8CEC6196-9FE6-054C-80A0-3593F238F1BA}"/>
          </ac:picMkLst>
        </pc:picChg>
      </pc:sldChg>
      <pc:sldChg chg="modSp">
        <pc:chgData name="Masoud Al Rawahi" userId="6280afcc-fb01-409c-ad18-ee0cbe58e5d8" providerId="ADAL" clId="{0C6DE59B-DB7A-A247-A264-57433AE0C952}" dt="2020-06-23T20:07:46.768" v="662"/>
        <pc:sldMkLst>
          <pc:docMk/>
          <pc:sldMk cId="3372452320" sldId="3869"/>
        </pc:sldMkLst>
        <pc:spChg chg="mod">
          <ac:chgData name="Masoud Al Rawahi" userId="6280afcc-fb01-409c-ad18-ee0cbe58e5d8" providerId="ADAL" clId="{0C6DE59B-DB7A-A247-A264-57433AE0C952}" dt="2020-06-23T20:07:46.768" v="662"/>
          <ac:spMkLst>
            <pc:docMk/>
            <pc:sldMk cId="3372452320" sldId="3869"/>
            <ac:spMk id="6" creationId="{D580C87C-134F-B94A-8178-0209BD588120}"/>
          </ac:spMkLst>
        </pc:spChg>
        <pc:picChg chg="mod">
          <ac:chgData name="Masoud Al Rawahi" userId="6280afcc-fb01-409c-ad18-ee0cbe58e5d8" providerId="ADAL" clId="{0C6DE59B-DB7A-A247-A264-57433AE0C952}" dt="2020-06-23T20:07:46.768" v="662"/>
          <ac:picMkLst>
            <pc:docMk/>
            <pc:sldMk cId="3372452320" sldId="3869"/>
            <ac:picMk id="5" creationId="{3DE13F43-2BFD-8C49-9B76-F941C22FB945}"/>
          </ac:picMkLst>
        </pc:picChg>
      </pc:sldChg>
      <pc:sldChg chg="delSp modSp modNotes">
        <pc:chgData name="Masoud Al Rawahi" userId="6280afcc-fb01-409c-ad18-ee0cbe58e5d8" providerId="ADAL" clId="{0C6DE59B-DB7A-A247-A264-57433AE0C952}" dt="2020-06-24T12:52:18.810" v="827" actId="478"/>
        <pc:sldMkLst>
          <pc:docMk/>
          <pc:sldMk cId="316103788" sldId="3870"/>
        </pc:sldMkLst>
        <pc:spChg chg="mod">
          <ac:chgData name="Masoud Al Rawahi" userId="6280afcc-fb01-409c-ad18-ee0cbe58e5d8" providerId="ADAL" clId="{0C6DE59B-DB7A-A247-A264-57433AE0C952}" dt="2020-06-23T20:07:46.768" v="662"/>
          <ac:spMkLst>
            <pc:docMk/>
            <pc:sldMk cId="316103788" sldId="3870"/>
            <ac:spMk id="6" creationId="{33A759CD-F211-8042-82BB-E0DCD7D75389}"/>
          </ac:spMkLst>
        </pc:spChg>
        <pc:spChg chg="mod topLvl">
          <ac:chgData name="Masoud Al Rawahi" userId="6280afcc-fb01-409c-ad18-ee0cbe58e5d8" providerId="ADAL" clId="{0C6DE59B-DB7A-A247-A264-57433AE0C952}" dt="2020-06-24T12:52:18.810" v="827" actId="478"/>
          <ac:spMkLst>
            <pc:docMk/>
            <pc:sldMk cId="316103788" sldId="3870"/>
            <ac:spMk id="16" creationId="{41C87E59-827B-BA4E-844A-FFB40554877B}"/>
          </ac:spMkLst>
        </pc:spChg>
        <pc:spChg chg="del mod topLvl">
          <ac:chgData name="Masoud Al Rawahi" userId="6280afcc-fb01-409c-ad18-ee0cbe58e5d8" providerId="ADAL" clId="{0C6DE59B-DB7A-A247-A264-57433AE0C952}" dt="2020-06-24T12:52:18.810" v="827" actId="478"/>
          <ac:spMkLst>
            <pc:docMk/>
            <pc:sldMk cId="316103788" sldId="3870"/>
            <ac:spMk id="17" creationId="{CDA30B90-FB53-344A-BFD9-20CA0D674DCF}"/>
          </ac:spMkLst>
        </pc:spChg>
        <pc:spChg chg="mod">
          <ac:chgData name="Masoud Al Rawahi" userId="6280afcc-fb01-409c-ad18-ee0cbe58e5d8" providerId="ADAL" clId="{0C6DE59B-DB7A-A247-A264-57433AE0C952}" dt="2020-06-23T20:07:46.768" v="662"/>
          <ac:spMkLst>
            <pc:docMk/>
            <pc:sldMk cId="316103788" sldId="3870"/>
            <ac:spMk id="22" creationId="{F3B8713B-7BBA-224E-8F54-95EAE46D3041}"/>
          </ac:spMkLst>
        </pc:spChg>
        <pc:grpChg chg="del mod">
          <ac:chgData name="Masoud Al Rawahi" userId="6280afcc-fb01-409c-ad18-ee0cbe58e5d8" providerId="ADAL" clId="{0C6DE59B-DB7A-A247-A264-57433AE0C952}" dt="2020-06-24T12:52:18.810" v="827" actId="478"/>
          <ac:grpSpMkLst>
            <pc:docMk/>
            <pc:sldMk cId="316103788" sldId="3870"/>
            <ac:grpSpMk id="15" creationId="{0082A9A1-AB6A-5946-8978-A6C443A28E5B}"/>
          </ac:grpSpMkLst>
        </pc:grpChg>
        <pc:picChg chg="mod">
          <ac:chgData name="Masoud Al Rawahi" userId="6280afcc-fb01-409c-ad18-ee0cbe58e5d8" providerId="ADAL" clId="{0C6DE59B-DB7A-A247-A264-57433AE0C952}" dt="2020-06-23T20:07:46.768" v="662"/>
          <ac:picMkLst>
            <pc:docMk/>
            <pc:sldMk cId="316103788" sldId="3870"/>
            <ac:picMk id="7" creationId="{ED28048E-6C07-0640-BC06-ADEA8FB2CA5D}"/>
          </ac:picMkLst>
        </pc:picChg>
      </pc:sldChg>
      <pc:sldChg chg="addSp delSp modSp modNotes">
        <pc:chgData name="Masoud Al Rawahi" userId="6280afcc-fb01-409c-ad18-ee0cbe58e5d8" providerId="ADAL" clId="{0C6DE59B-DB7A-A247-A264-57433AE0C952}" dt="2020-06-24T12:54:40.029" v="963" actId="20577"/>
        <pc:sldMkLst>
          <pc:docMk/>
          <pc:sldMk cId="4081316814" sldId="3871"/>
        </pc:sldMkLst>
        <pc:spChg chg="mod">
          <ac:chgData name="Masoud Al Rawahi" userId="6280afcc-fb01-409c-ad18-ee0cbe58e5d8" providerId="ADAL" clId="{0C6DE59B-DB7A-A247-A264-57433AE0C952}" dt="2020-06-23T20:07:46.768" v="662"/>
          <ac:spMkLst>
            <pc:docMk/>
            <pc:sldMk cId="4081316814" sldId="3871"/>
            <ac:spMk id="2" creationId="{C058BA5F-0A24-7A4E-9E2A-8587ACA41B79}"/>
          </ac:spMkLst>
        </pc:spChg>
        <pc:spChg chg="mod">
          <ac:chgData name="Masoud Al Rawahi" userId="6280afcc-fb01-409c-ad18-ee0cbe58e5d8" providerId="ADAL" clId="{0C6DE59B-DB7A-A247-A264-57433AE0C952}" dt="2020-06-23T20:07:46.768" v="662"/>
          <ac:spMkLst>
            <pc:docMk/>
            <pc:sldMk cId="4081316814" sldId="3871"/>
            <ac:spMk id="6" creationId="{FCD58B78-8DC5-AD4D-9E00-A3180D0FEDD9}"/>
          </ac:spMkLst>
        </pc:spChg>
        <pc:spChg chg="mod">
          <ac:chgData name="Masoud Al Rawahi" userId="6280afcc-fb01-409c-ad18-ee0cbe58e5d8" providerId="ADAL" clId="{0C6DE59B-DB7A-A247-A264-57433AE0C952}" dt="2020-06-23T20:07:46.768" v="662"/>
          <ac:spMkLst>
            <pc:docMk/>
            <pc:sldMk cId="4081316814" sldId="3871"/>
            <ac:spMk id="7" creationId="{7D8D9E32-E786-174D-BE4E-91C0954DC86B}"/>
          </ac:spMkLst>
        </pc:spChg>
        <pc:spChg chg="mod">
          <ac:chgData name="Masoud Al Rawahi" userId="6280afcc-fb01-409c-ad18-ee0cbe58e5d8" providerId="ADAL" clId="{0C6DE59B-DB7A-A247-A264-57433AE0C952}" dt="2020-06-23T20:07:46.768" v="662"/>
          <ac:spMkLst>
            <pc:docMk/>
            <pc:sldMk cId="4081316814" sldId="3871"/>
            <ac:spMk id="8" creationId="{A0AE9AEE-3056-184B-A371-2516DDBF6138}"/>
          </ac:spMkLst>
        </pc:spChg>
        <pc:spChg chg="mod">
          <ac:chgData name="Masoud Al Rawahi" userId="6280afcc-fb01-409c-ad18-ee0cbe58e5d8" providerId="ADAL" clId="{0C6DE59B-DB7A-A247-A264-57433AE0C952}" dt="2020-06-23T20:07:46.768" v="662"/>
          <ac:spMkLst>
            <pc:docMk/>
            <pc:sldMk cId="4081316814" sldId="3871"/>
            <ac:spMk id="9" creationId="{8636D9D1-ED4F-D842-8C96-03561AEA2B17}"/>
          </ac:spMkLst>
        </pc:spChg>
        <pc:spChg chg="mod">
          <ac:chgData name="Masoud Al Rawahi" userId="6280afcc-fb01-409c-ad18-ee0cbe58e5d8" providerId="ADAL" clId="{0C6DE59B-DB7A-A247-A264-57433AE0C952}" dt="2020-06-23T20:07:46.768" v="662"/>
          <ac:spMkLst>
            <pc:docMk/>
            <pc:sldMk cId="4081316814" sldId="3871"/>
            <ac:spMk id="10" creationId="{06489933-E5B3-AE4B-927F-F2F23D6F0ED7}"/>
          </ac:spMkLst>
        </pc:spChg>
        <pc:spChg chg="mod">
          <ac:chgData name="Masoud Al Rawahi" userId="6280afcc-fb01-409c-ad18-ee0cbe58e5d8" providerId="ADAL" clId="{0C6DE59B-DB7A-A247-A264-57433AE0C952}" dt="2020-06-23T20:07:46.768" v="662"/>
          <ac:spMkLst>
            <pc:docMk/>
            <pc:sldMk cId="4081316814" sldId="3871"/>
            <ac:spMk id="12" creationId="{86DA584A-F211-6D4D-A7E3-8E6C4ED4F381}"/>
          </ac:spMkLst>
        </pc:spChg>
        <pc:spChg chg="mod">
          <ac:chgData name="Masoud Al Rawahi" userId="6280afcc-fb01-409c-ad18-ee0cbe58e5d8" providerId="ADAL" clId="{0C6DE59B-DB7A-A247-A264-57433AE0C952}" dt="2020-06-23T20:07:46.768" v="662"/>
          <ac:spMkLst>
            <pc:docMk/>
            <pc:sldMk cId="4081316814" sldId="3871"/>
            <ac:spMk id="13" creationId="{DCF5DC67-D239-7F4D-9931-14AE6259BDE1}"/>
          </ac:spMkLst>
        </pc:spChg>
        <pc:spChg chg="mod">
          <ac:chgData name="Masoud Al Rawahi" userId="6280afcc-fb01-409c-ad18-ee0cbe58e5d8" providerId="ADAL" clId="{0C6DE59B-DB7A-A247-A264-57433AE0C952}" dt="2020-06-23T20:07:46.768" v="662"/>
          <ac:spMkLst>
            <pc:docMk/>
            <pc:sldMk cId="4081316814" sldId="3871"/>
            <ac:spMk id="14" creationId="{67087A53-EDBC-684F-848B-7E5C1FD344C9}"/>
          </ac:spMkLst>
        </pc:spChg>
        <pc:spChg chg="mod">
          <ac:chgData name="Masoud Al Rawahi" userId="6280afcc-fb01-409c-ad18-ee0cbe58e5d8" providerId="ADAL" clId="{0C6DE59B-DB7A-A247-A264-57433AE0C952}" dt="2020-06-23T20:07:46.768" v="662"/>
          <ac:spMkLst>
            <pc:docMk/>
            <pc:sldMk cId="4081316814" sldId="3871"/>
            <ac:spMk id="15" creationId="{0DAD1E07-7C90-A84B-8251-E10B23D1B46B}"/>
          </ac:spMkLst>
        </pc:spChg>
        <pc:spChg chg="mod">
          <ac:chgData name="Masoud Al Rawahi" userId="6280afcc-fb01-409c-ad18-ee0cbe58e5d8" providerId="ADAL" clId="{0C6DE59B-DB7A-A247-A264-57433AE0C952}" dt="2020-06-23T20:07:46.768" v="662"/>
          <ac:spMkLst>
            <pc:docMk/>
            <pc:sldMk cId="4081316814" sldId="3871"/>
            <ac:spMk id="17" creationId="{CDE375C5-9815-C447-A74B-E838F1E4F507}"/>
          </ac:spMkLst>
        </pc:spChg>
        <pc:spChg chg="mod">
          <ac:chgData name="Masoud Al Rawahi" userId="6280afcc-fb01-409c-ad18-ee0cbe58e5d8" providerId="ADAL" clId="{0C6DE59B-DB7A-A247-A264-57433AE0C952}" dt="2020-06-23T20:07:46.768" v="662"/>
          <ac:spMkLst>
            <pc:docMk/>
            <pc:sldMk cId="4081316814" sldId="3871"/>
            <ac:spMk id="19" creationId="{9C94F87B-1222-E841-A1FB-C6F7EFDEF74D}"/>
          </ac:spMkLst>
        </pc:spChg>
        <pc:spChg chg="mod">
          <ac:chgData name="Masoud Al Rawahi" userId="6280afcc-fb01-409c-ad18-ee0cbe58e5d8" providerId="ADAL" clId="{0C6DE59B-DB7A-A247-A264-57433AE0C952}" dt="2020-06-23T20:07:46.768" v="662"/>
          <ac:spMkLst>
            <pc:docMk/>
            <pc:sldMk cId="4081316814" sldId="3871"/>
            <ac:spMk id="23" creationId="{934EA4FD-9B59-674F-98D7-775AE807130C}"/>
          </ac:spMkLst>
        </pc:spChg>
        <pc:spChg chg="mod">
          <ac:chgData name="Masoud Al Rawahi" userId="6280afcc-fb01-409c-ad18-ee0cbe58e5d8" providerId="ADAL" clId="{0C6DE59B-DB7A-A247-A264-57433AE0C952}" dt="2020-06-23T20:07:46.768" v="662"/>
          <ac:spMkLst>
            <pc:docMk/>
            <pc:sldMk cId="4081316814" sldId="3871"/>
            <ac:spMk id="24" creationId="{251E4F67-74DC-BD45-BA8F-F547E2C64FF8}"/>
          </ac:spMkLst>
        </pc:spChg>
        <pc:spChg chg="mod">
          <ac:chgData name="Masoud Al Rawahi" userId="6280afcc-fb01-409c-ad18-ee0cbe58e5d8" providerId="ADAL" clId="{0C6DE59B-DB7A-A247-A264-57433AE0C952}" dt="2020-06-23T20:07:46.768" v="662"/>
          <ac:spMkLst>
            <pc:docMk/>
            <pc:sldMk cId="4081316814" sldId="3871"/>
            <ac:spMk id="25" creationId="{3E0B70C7-42F4-CA4C-9142-32347B72E635}"/>
          </ac:spMkLst>
        </pc:spChg>
        <pc:spChg chg="mod">
          <ac:chgData name="Masoud Al Rawahi" userId="6280afcc-fb01-409c-ad18-ee0cbe58e5d8" providerId="ADAL" clId="{0C6DE59B-DB7A-A247-A264-57433AE0C952}" dt="2020-06-23T20:07:46.768" v="662"/>
          <ac:spMkLst>
            <pc:docMk/>
            <pc:sldMk cId="4081316814" sldId="3871"/>
            <ac:spMk id="26" creationId="{B75DC6B5-49FC-E04C-8B30-72D8EA2A4FDB}"/>
          </ac:spMkLst>
        </pc:spChg>
        <pc:spChg chg="mod">
          <ac:chgData name="Masoud Al Rawahi" userId="6280afcc-fb01-409c-ad18-ee0cbe58e5d8" providerId="ADAL" clId="{0C6DE59B-DB7A-A247-A264-57433AE0C952}" dt="2020-06-23T20:07:46.768" v="662"/>
          <ac:spMkLst>
            <pc:docMk/>
            <pc:sldMk cId="4081316814" sldId="3871"/>
            <ac:spMk id="29" creationId="{6486E4CE-183F-324E-A088-0B7ED7DB41BB}"/>
          </ac:spMkLst>
        </pc:spChg>
        <pc:spChg chg="mod">
          <ac:chgData name="Masoud Al Rawahi" userId="6280afcc-fb01-409c-ad18-ee0cbe58e5d8" providerId="ADAL" clId="{0C6DE59B-DB7A-A247-A264-57433AE0C952}" dt="2020-06-23T20:07:46.768" v="662"/>
          <ac:spMkLst>
            <pc:docMk/>
            <pc:sldMk cId="4081316814" sldId="3871"/>
            <ac:spMk id="34" creationId="{FCAF260F-B624-2043-841F-61A57C274B62}"/>
          </ac:spMkLst>
        </pc:spChg>
        <pc:spChg chg="mod">
          <ac:chgData name="Masoud Al Rawahi" userId="6280afcc-fb01-409c-ad18-ee0cbe58e5d8" providerId="ADAL" clId="{0C6DE59B-DB7A-A247-A264-57433AE0C952}" dt="2020-06-23T20:07:46.768" v="662"/>
          <ac:spMkLst>
            <pc:docMk/>
            <pc:sldMk cId="4081316814" sldId="3871"/>
            <ac:spMk id="36" creationId="{ADF37BF3-595A-D341-88D9-F838A5DCA677}"/>
          </ac:spMkLst>
        </pc:spChg>
        <pc:spChg chg="add del mod">
          <ac:chgData name="Masoud Al Rawahi" userId="6280afcc-fb01-409c-ad18-ee0cbe58e5d8" providerId="ADAL" clId="{0C6DE59B-DB7A-A247-A264-57433AE0C952}" dt="2020-06-24T12:54:35.621" v="938" actId="478"/>
          <ac:spMkLst>
            <pc:docMk/>
            <pc:sldMk cId="4081316814" sldId="3871"/>
            <ac:spMk id="43" creationId="{9423D59E-A844-624C-848C-C89A5D41EC0E}"/>
          </ac:spMkLst>
        </pc:spChg>
        <pc:spChg chg="del mod topLvl">
          <ac:chgData name="Masoud Al Rawahi" userId="6280afcc-fb01-409c-ad18-ee0cbe58e5d8" providerId="ADAL" clId="{0C6DE59B-DB7A-A247-A264-57433AE0C952}" dt="2020-06-24T12:53:34.540" v="889" actId="478"/>
          <ac:spMkLst>
            <pc:docMk/>
            <pc:sldMk cId="4081316814" sldId="3871"/>
            <ac:spMk id="45" creationId="{CE000F4F-4489-0249-9D7A-1DF7ABD77367}"/>
          </ac:spMkLst>
        </pc:spChg>
        <pc:spChg chg="add mod">
          <ac:chgData name="Masoud Al Rawahi" userId="6280afcc-fb01-409c-ad18-ee0cbe58e5d8" providerId="ADAL" clId="{0C6DE59B-DB7A-A247-A264-57433AE0C952}" dt="2020-06-24T12:54:40.029" v="963" actId="20577"/>
          <ac:spMkLst>
            <pc:docMk/>
            <pc:sldMk cId="4081316814" sldId="3871"/>
            <ac:spMk id="46" creationId="{4047AE9F-2C2C-B743-8C3C-F6BBEC068D76}"/>
          </ac:spMkLst>
        </pc:spChg>
        <pc:spChg chg="del mod topLvl">
          <ac:chgData name="Masoud Al Rawahi" userId="6280afcc-fb01-409c-ad18-ee0cbe58e5d8" providerId="ADAL" clId="{0C6DE59B-DB7A-A247-A264-57433AE0C952}" dt="2020-06-24T12:18:42.101" v="700" actId="478"/>
          <ac:spMkLst>
            <pc:docMk/>
            <pc:sldMk cId="4081316814" sldId="3871"/>
            <ac:spMk id="46" creationId="{AF59E5C4-BD08-3B4D-9BFD-2311C77CA5B3}"/>
          </ac:spMkLst>
        </pc:spChg>
        <pc:spChg chg="mod">
          <ac:chgData name="Masoud Al Rawahi" userId="6280afcc-fb01-409c-ad18-ee0cbe58e5d8" providerId="ADAL" clId="{0C6DE59B-DB7A-A247-A264-57433AE0C952}" dt="2020-06-23T20:07:46.768" v="662"/>
          <ac:spMkLst>
            <pc:docMk/>
            <pc:sldMk cId="4081316814" sldId="3871"/>
            <ac:spMk id="48" creationId="{7159D843-447D-A74A-830C-600068C4AA3F}"/>
          </ac:spMkLst>
        </pc:spChg>
        <pc:spChg chg="mod">
          <ac:chgData name="Masoud Al Rawahi" userId="6280afcc-fb01-409c-ad18-ee0cbe58e5d8" providerId="ADAL" clId="{0C6DE59B-DB7A-A247-A264-57433AE0C952}" dt="2020-06-23T20:07:46.768" v="662"/>
          <ac:spMkLst>
            <pc:docMk/>
            <pc:sldMk cId="4081316814" sldId="3871"/>
            <ac:spMk id="50" creationId="{AFCCD15F-238D-334A-B74A-0F969139C748}"/>
          </ac:spMkLst>
        </pc:spChg>
        <pc:spChg chg="mod">
          <ac:chgData name="Masoud Al Rawahi" userId="6280afcc-fb01-409c-ad18-ee0cbe58e5d8" providerId="ADAL" clId="{0C6DE59B-DB7A-A247-A264-57433AE0C952}" dt="2020-06-23T20:07:46.768" v="662"/>
          <ac:spMkLst>
            <pc:docMk/>
            <pc:sldMk cId="4081316814" sldId="3871"/>
            <ac:spMk id="51" creationId="{7F141178-6622-EB43-BDE5-64B2003AA64F}"/>
          </ac:spMkLst>
        </pc:spChg>
        <pc:spChg chg="mod">
          <ac:chgData name="Masoud Al Rawahi" userId="6280afcc-fb01-409c-ad18-ee0cbe58e5d8" providerId="ADAL" clId="{0C6DE59B-DB7A-A247-A264-57433AE0C952}" dt="2020-06-23T20:07:46.768" v="662"/>
          <ac:spMkLst>
            <pc:docMk/>
            <pc:sldMk cId="4081316814" sldId="3871"/>
            <ac:spMk id="52" creationId="{B20F177D-9926-1341-A1E2-C1C349864727}"/>
          </ac:spMkLst>
        </pc:spChg>
        <pc:spChg chg="mod">
          <ac:chgData name="Masoud Al Rawahi" userId="6280afcc-fb01-409c-ad18-ee0cbe58e5d8" providerId="ADAL" clId="{0C6DE59B-DB7A-A247-A264-57433AE0C952}" dt="2020-06-23T20:07:46.768" v="662"/>
          <ac:spMkLst>
            <pc:docMk/>
            <pc:sldMk cId="4081316814" sldId="3871"/>
            <ac:spMk id="69" creationId="{D37180BF-3C0E-0C4B-9037-3347D882EA9D}"/>
          </ac:spMkLst>
        </pc:spChg>
        <pc:grpChg chg="del mod">
          <ac:chgData name="Masoud Al Rawahi" userId="6280afcc-fb01-409c-ad18-ee0cbe58e5d8" providerId="ADAL" clId="{0C6DE59B-DB7A-A247-A264-57433AE0C952}" dt="2020-06-24T12:18:42.101" v="700" actId="478"/>
          <ac:grpSpMkLst>
            <pc:docMk/>
            <pc:sldMk cId="4081316814" sldId="3871"/>
            <ac:grpSpMk id="43" creationId="{C2142CFD-92B3-4A42-8669-3E34A91BCA69}"/>
          </ac:grpSpMkLst>
        </pc:grpChg>
        <pc:picChg chg="mod">
          <ac:chgData name="Masoud Al Rawahi" userId="6280afcc-fb01-409c-ad18-ee0cbe58e5d8" providerId="ADAL" clId="{0C6DE59B-DB7A-A247-A264-57433AE0C952}" dt="2020-06-23T20:07:46.768" v="662"/>
          <ac:picMkLst>
            <pc:docMk/>
            <pc:sldMk cId="4081316814" sldId="3871"/>
            <ac:picMk id="44" creationId="{E5A7314B-862A-2443-90F4-279BFB51BE84}"/>
          </ac:picMkLst>
        </pc:picChg>
        <pc:picChg chg="mod">
          <ac:chgData name="Masoud Al Rawahi" userId="6280afcc-fb01-409c-ad18-ee0cbe58e5d8" providerId="ADAL" clId="{0C6DE59B-DB7A-A247-A264-57433AE0C952}" dt="2020-06-23T20:07:46.768" v="662"/>
          <ac:picMkLst>
            <pc:docMk/>
            <pc:sldMk cId="4081316814" sldId="3871"/>
            <ac:picMk id="58" creationId="{DC49732C-8228-3D42-8F24-734C9A635E7A}"/>
          </ac:picMkLst>
        </pc:picChg>
        <pc:picChg chg="mod">
          <ac:chgData name="Masoud Al Rawahi" userId="6280afcc-fb01-409c-ad18-ee0cbe58e5d8" providerId="ADAL" clId="{0C6DE59B-DB7A-A247-A264-57433AE0C952}" dt="2020-06-23T20:07:46.768" v="662"/>
          <ac:picMkLst>
            <pc:docMk/>
            <pc:sldMk cId="4081316814" sldId="3871"/>
            <ac:picMk id="60" creationId="{8875DFE7-F9B1-BE43-B0B6-FA544A7C88A8}"/>
          </ac:picMkLst>
        </pc:picChg>
        <pc:picChg chg="mod">
          <ac:chgData name="Masoud Al Rawahi" userId="6280afcc-fb01-409c-ad18-ee0cbe58e5d8" providerId="ADAL" clId="{0C6DE59B-DB7A-A247-A264-57433AE0C952}" dt="2020-06-23T20:07:46.768" v="662"/>
          <ac:picMkLst>
            <pc:docMk/>
            <pc:sldMk cId="4081316814" sldId="3871"/>
            <ac:picMk id="61" creationId="{0112DA65-CD7B-4045-980E-E0D10BC2A687}"/>
          </ac:picMkLst>
        </pc:picChg>
        <pc:picChg chg="mod">
          <ac:chgData name="Masoud Al Rawahi" userId="6280afcc-fb01-409c-ad18-ee0cbe58e5d8" providerId="ADAL" clId="{0C6DE59B-DB7A-A247-A264-57433AE0C952}" dt="2020-06-23T20:07:46.768" v="662"/>
          <ac:picMkLst>
            <pc:docMk/>
            <pc:sldMk cId="4081316814" sldId="3871"/>
            <ac:picMk id="63" creationId="{34EB1D40-8DFB-3E4A-B6A5-6F0427F59BAC}"/>
          </ac:picMkLst>
        </pc:picChg>
        <pc:picChg chg="del mod">
          <ac:chgData name="Masoud Al Rawahi" userId="6280afcc-fb01-409c-ad18-ee0cbe58e5d8" providerId="ADAL" clId="{0C6DE59B-DB7A-A247-A264-57433AE0C952}" dt="2020-06-24T12:53:12.357" v="852" actId="478"/>
          <ac:picMkLst>
            <pc:docMk/>
            <pc:sldMk cId="4081316814" sldId="3871"/>
            <ac:picMk id="1026" creationId="{E700A123-00FB-8B47-8D22-6EE456D4FE33}"/>
          </ac:picMkLst>
        </pc:picChg>
        <pc:picChg chg="del mod">
          <ac:chgData name="Masoud Al Rawahi" userId="6280afcc-fb01-409c-ad18-ee0cbe58e5d8" providerId="ADAL" clId="{0C6DE59B-DB7A-A247-A264-57433AE0C952}" dt="2020-06-24T12:18:40.290" v="699" actId="478"/>
          <ac:picMkLst>
            <pc:docMk/>
            <pc:sldMk cId="4081316814" sldId="3871"/>
            <ac:picMk id="1027" creationId="{4CF3411C-EC5B-F64D-80DA-B2D2E4FE1BA0}"/>
          </ac:picMkLst>
        </pc:picChg>
        <pc:cxnChg chg="mod">
          <ac:chgData name="Masoud Al Rawahi" userId="6280afcc-fb01-409c-ad18-ee0cbe58e5d8" providerId="ADAL" clId="{0C6DE59B-DB7A-A247-A264-57433AE0C952}" dt="2020-06-23T20:07:46.768" v="662"/>
          <ac:cxnSpMkLst>
            <pc:docMk/>
            <pc:sldMk cId="4081316814" sldId="3871"/>
            <ac:cxnSpMk id="38" creationId="{7CB8D5A5-2B0F-3C47-A2D8-D91225A7D75C}"/>
          </ac:cxnSpMkLst>
        </pc:cxnChg>
        <pc:cxnChg chg="mod">
          <ac:chgData name="Masoud Al Rawahi" userId="6280afcc-fb01-409c-ad18-ee0cbe58e5d8" providerId="ADAL" clId="{0C6DE59B-DB7A-A247-A264-57433AE0C952}" dt="2020-06-23T20:07:46.768" v="662"/>
          <ac:cxnSpMkLst>
            <pc:docMk/>
            <pc:sldMk cId="4081316814" sldId="3871"/>
            <ac:cxnSpMk id="39" creationId="{6B11F855-340F-5642-8D1C-A35028A05ADA}"/>
          </ac:cxnSpMkLst>
        </pc:cxnChg>
        <pc:cxnChg chg="mod">
          <ac:chgData name="Masoud Al Rawahi" userId="6280afcc-fb01-409c-ad18-ee0cbe58e5d8" providerId="ADAL" clId="{0C6DE59B-DB7A-A247-A264-57433AE0C952}" dt="2020-06-23T20:07:46.768" v="662"/>
          <ac:cxnSpMkLst>
            <pc:docMk/>
            <pc:sldMk cId="4081316814" sldId="3871"/>
            <ac:cxnSpMk id="40" creationId="{01924388-9E35-654C-919D-49FB2629AC81}"/>
          </ac:cxnSpMkLst>
        </pc:cxnChg>
        <pc:cxnChg chg="mod">
          <ac:chgData name="Masoud Al Rawahi" userId="6280afcc-fb01-409c-ad18-ee0cbe58e5d8" providerId="ADAL" clId="{0C6DE59B-DB7A-A247-A264-57433AE0C952}" dt="2020-06-23T20:07:46.768" v="662"/>
          <ac:cxnSpMkLst>
            <pc:docMk/>
            <pc:sldMk cId="4081316814" sldId="3871"/>
            <ac:cxnSpMk id="41" creationId="{90A6AD96-6E2D-3941-A320-D90380A4D48F}"/>
          </ac:cxnSpMkLst>
        </pc:cxnChg>
        <pc:cxnChg chg="mod">
          <ac:chgData name="Masoud Al Rawahi" userId="6280afcc-fb01-409c-ad18-ee0cbe58e5d8" providerId="ADAL" clId="{0C6DE59B-DB7A-A247-A264-57433AE0C952}" dt="2020-06-23T20:07:46.768" v="662"/>
          <ac:cxnSpMkLst>
            <pc:docMk/>
            <pc:sldMk cId="4081316814" sldId="3871"/>
            <ac:cxnSpMk id="42" creationId="{F056A094-99CB-D149-AB7E-0DB239138242}"/>
          </ac:cxnSpMkLst>
        </pc:cxnChg>
      </pc:sldChg>
      <pc:sldChg chg="addSp delSp modSp modNotes">
        <pc:chgData name="Masoud Al Rawahi" userId="6280afcc-fb01-409c-ad18-ee0cbe58e5d8" providerId="ADAL" clId="{0C6DE59B-DB7A-A247-A264-57433AE0C952}" dt="2020-06-24T12:30:26.500" v="706" actId="403"/>
        <pc:sldMkLst>
          <pc:docMk/>
          <pc:sldMk cId="284870615" sldId="3872"/>
        </pc:sldMkLst>
        <pc:spChg chg="mod">
          <ac:chgData name="Masoud Al Rawahi" userId="6280afcc-fb01-409c-ad18-ee0cbe58e5d8" providerId="ADAL" clId="{0C6DE59B-DB7A-A247-A264-57433AE0C952}" dt="2020-06-23T20:07:46.768" v="662"/>
          <ac:spMkLst>
            <pc:docMk/>
            <pc:sldMk cId="284870615" sldId="3872"/>
            <ac:spMk id="2" creationId="{FA59358D-F97B-7E44-8421-29F37F6DE8DA}"/>
          </ac:spMkLst>
        </pc:spChg>
        <pc:spChg chg="mod">
          <ac:chgData name="Masoud Al Rawahi" userId="6280afcc-fb01-409c-ad18-ee0cbe58e5d8" providerId="ADAL" clId="{0C6DE59B-DB7A-A247-A264-57433AE0C952}" dt="2020-06-23T20:07:46.768" v="662"/>
          <ac:spMkLst>
            <pc:docMk/>
            <pc:sldMk cId="284870615" sldId="3872"/>
            <ac:spMk id="4" creationId="{20CC1E9C-518C-4D4C-BFC6-6FAF1B7975FB}"/>
          </ac:spMkLst>
        </pc:spChg>
        <pc:spChg chg="mod">
          <ac:chgData name="Masoud Al Rawahi" userId="6280afcc-fb01-409c-ad18-ee0cbe58e5d8" providerId="ADAL" clId="{0C6DE59B-DB7A-A247-A264-57433AE0C952}" dt="2020-06-24T12:30:26.500" v="706" actId="403"/>
          <ac:spMkLst>
            <pc:docMk/>
            <pc:sldMk cId="284870615" sldId="3872"/>
            <ac:spMk id="6" creationId="{1594060D-B5E2-2843-8D5F-05118DEC1FAA}"/>
          </ac:spMkLst>
        </pc:spChg>
        <pc:spChg chg="mod">
          <ac:chgData name="Masoud Al Rawahi" userId="6280afcc-fb01-409c-ad18-ee0cbe58e5d8" providerId="ADAL" clId="{0C6DE59B-DB7A-A247-A264-57433AE0C952}" dt="2020-06-23T20:07:46.768" v="662"/>
          <ac:spMkLst>
            <pc:docMk/>
            <pc:sldMk cId="284870615" sldId="3872"/>
            <ac:spMk id="24" creationId="{A814D44D-E6DD-6941-BFCE-656BE112E35F}"/>
          </ac:spMkLst>
        </pc:spChg>
        <pc:spChg chg="mod">
          <ac:chgData name="Masoud Al Rawahi" userId="6280afcc-fb01-409c-ad18-ee0cbe58e5d8" providerId="ADAL" clId="{0C6DE59B-DB7A-A247-A264-57433AE0C952}" dt="2020-06-23T20:07:46.768" v="662"/>
          <ac:spMkLst>
            <pc:docMk/>
            <pc:sldMk cId="284870615" sldId="3872"/>
            <ac:spMk id="25" creationId="{DFBB3762-3D47-804C-BAE4-B83B75A5C535}"/>
          </ac:spMkLst>
        </pc:spChg>
        <pc:spChg chg="mod">
          <ac:chgData name="Masoud Al Rawahi" userId="6280afcc-fb01-409c-ad18-ee0cbe58e5d8" providerId="ADAL" clId="{0C6DE59B-DB7A-A247-A264-57433AE0C952}" dt="2020-06-23T20:07:46.768" v="662"/>
          <ac:spMkLst>
            <pc:docMk/>
            <pc:sldMk cId="284870615" sldId="3872"/>
            <ac:spMk id="27" creationId="{31254BF9-EF08-4146-BF13-19170769B32D}"/>
          </ac:spMkLst>
        </pc:spChg>
        <pc:spChg chg="mod">
          <ac:chgData name="Masoud Al Rawahi" userId="6280afcc-fb01-409c-ad18-ee0cbe58e5d8" providerId="ADAL" clId="{0C6DE59B-DB7A-A247-A264-57433AE0C952}" dt="2020-06-23T20:07:46.768" v="662"/>
          <ac:spMkLst>
            <pc:docMk/>
            <pc:sldMk cId="284870615" sldId="3872"/>
            <ac:spMk id="30" creationId="{6391F168-7485-2344-8C80-FBC9D7A372D0}"/>
          </ac:spMkLst>
        </pc:spChg>
        <pc:spChg chg="mod topLvl">
          <ac:chgData name="Masoud Al Rawahi" userId="6280afcc-fb01-409c-ad18-ee0cbe58e5d8" providerId="ADAL" clId="{0C6DE59B-DB7A-A247-A264-57433AE0C952}" dt="2020-06-24T12:18:27.802" v="694" actId="478"/>
          <ac:spMkLst>
            <pc:docMk/>
            <pc:sldMk cId="284870615" sldId="3872"/>
            <ac:spMk id="31" creationId="{385DEEC9-431E-9644-9B01-5D7A006938B2}"/>
          </ac:spMkLst>
        </pc:spChg>
        <pc:spChg chg="del mod topLvl">
          <ac:chgData name="Masoud Al Rawahi" userId="6280afcc-fb01-409c-ad18-ee0cbe58e5d8" providerId="ADAL" clId="{0C6DE59B-DB7A-A247-A264-57433AE0C952}" dt="2020-06-24T12:18:27.802" v="694" actId="478"/>
          <ac:spMkLst>
            <pc:docMk/>
            <pc:sldMk cId="284870615" sldId="3872"/>
            <ac:spMk id="35" creationId="{EB503DEF-3B06-6F43-B1B3-F962FEC79B7B}"/>
          </ac:spMkLst>
        </pc:spChg>
        <pc:spChg chg="mod">
          <ac:chgData name="Masoud Al Rawahi" userId="6280afcc-fb01-409c-ad18-ee0cbe58e5d8" providerId="ADAL" clId="{0C6DE59B-DB7A-A247-A264-57433AE0C952}" dt="2020-06-23T20:07:46.768" v="662"/>
          <ac:spMkLst>
            <pc:docMk/>
            <pc:sldMk cId="284870615" sldId="3872"/>
            <ac:spMk id="37" creationId="{0C6785C4-75B5-BB46-9D55-3F4246269BD4}"/>
          </ac:spMkLst>
        </pc:spChg>
        <pc:spChg chg="mod">
          <ac:chgData name="Masoud Al Rawahi" userId="6280afcc-fb01-409c-ad18-ee0cbe58e5d8" providerId="ADAL" clId="{0C6DE59B-DB7A-A247-A264-57433AE0C952}" dt="2020-06-23T20:07:46.768" v="662"/>
          <ac:spMkLst>
            <pc:docMk/>
            <pc:sldMk cId="284870615" sldId="3872"/>
            <ac:spMk id="38" creationId="{B0FC0530-C043-FB44-8C8E-E8EBE5EA932F}"/>
          </ac:spMkLst>
        </pc:spChg>
        <pc:spChg chg="mod">
          <ac:chgData name="Masoud Al Rawahi" userId="6280afcc-fb01-409c-ad18-ee0cbe58e5d8" providerId="ADAL" clId="{0C6DE59B-DB7A-A247-A264-57433AE0C952}" dt="2020-06-23T20:07:46.768" v="662"/>
          <ac:spMkLst>
            <pc:docMk/>
            <pc:sldMk cId="284870615" sldId="3872"/>
            <ac:spMk id="889" creationId="{00000000-0000-0000-0000-000000000000}"/>
          </ac:spMkLst>
        </pc:spChg>
        <pc:spChg chg="mod">
          <ac:chgData name="Masoud Al Rawahi" userId="6280afcc-fb01-409c-ad18-ee0cbe58e5d8" providerId="ADAL" clId="{0C6DE59B-DB7A-A247-A264-57433AE0C952}" dt="2020-06-23T20:07:46.768" v="662"/>
          <ac:spMkLst>
            <pc:docMk/>
            <pc:sldMk cId="284870615" sldId="3872"/>
            <ac:spMk id="915" creationId="{00000000-0000-0000-0000-000000000000}"/>
          </ac:spMkLst>
        </pc:spChg>
        <pc:spChg chg="mod">
          <ac:chgData name="Masoud Al Rawahi" userId="6280afcc-fb01-409c-ad18-ee0cbe58e5d8" providerId="ADAL" clId="{0C6DE59B-DB7A-A247-A264-57433AE0C952}" dt="2020-06-23T20:07:46.768" v="662"/>
          <ac:spMkLst>
            <pc:docMk/>
            <pc:sldMk cId="284870615" sldId="3872"/>
            <ac:spMk id="916" creationId="{00000000-0000-0000-0000-000000000000}"/>
          </ac:spMkLst>
        </pc:spChg>
        <pc:spChg chg="mod">
          <ac:chgData name="Masoud Al Rawahi" userId="6280afcc-fb01-409c-ad18-ee0cbe58e5d8" providerId="ADAL" clId="{0C6DE59B-DB7A-A247-A264-57433AE0C952}" dt="2020-06-23T20:07:46.768" v="662"/>
          <ac:spMkLst>
            <pc:docMk/>
            <pc:sldMk cId="284870615" sldId="3872"/>
            <ac:spMk id="920" creationId="{00000000-0000-0000-0000-000000000000}"/>
          </ac:spMkLst>
        </pc:spChg>
        <pc:spChg chg="mod">
          <ac:chgData name="Masoud Al Rawahi" userId="6280afcc-fb01-409c-ad18-ee0cbe58e5d8" providerId="ADAL" clId="{0C6DE59B-DB7A-A247-A264-57433AE0C952}" dt="2020-06-23T20:07:46.768" v="662"/>
          <ac:spMkLst>
            <pc:docMk/>
            <pc:sldMk cId="284870615" sldId="3872"/>
            <ac:spMk id="921" creationId="{00000000-0000-0000-0000-000000000000}"/>
          </ac:spMkLst>
        </pc:spChg>
        <pc:grpChg chg="add del mod">
          <ac:chgData name="Masoud Al Rawahi" userId="6280afcc-fb01-409c-ad18-ee0cbe58e5d8" providerId="ADAL" clId="{0C6DE59B-DB7A-A247-A264-57433AE0C952}" dt="2020-06-24T12:18:27.802" v="694" actId="478"/>
          <ac:grpSpMkLst>
            <pc:docMk/>
            <pc:sldMk cId="284870615" sldId="3872"/>
            <ac:grpSpMk id="29" creationId="{F1A2A93D-E488-9F4E-9E3E-6BA2F643B3AF}"/>
          </ac:grpSpMkLst>
        </pc:grpChg>
        <pc:picChg chg="mod">
          <ac:chgData name="Masoud Al Rawahi" userId="6280afcc-fb01-409c-ad18-ee0cbe58e5d8" providerId="ADAL" clId="{0C6DE59B-DB7A-A247-A264-57433AE0C952}" dt="2020-06-23T20:07:46.768" v="662"/>
          <ac:picMkLst>
            <pc:docMk/>
            <pc:sldMk cId="284870615" sldId="3872"/>
            <ac:picMk id="3" creationId="{889D486D-B267-A04C-8AA7-084A23CD93B6}"/>
          </ac:picMkLst>
        </pc:picChg>
        <pc:picChg chg="mod">
          <ac:chgData name="Masoud Al Rawahi" userId="6280afcc-fb01-409c-ad18-ee0cbe58e5d8" providerId="ADAL" clId="{0C6DE59B-DB7A-A247-A264-57433AE0C952}" dt="2020-06-23T20:07:46.768" v="662"/>
          <ac:picMkLst>
            <pc:docMk/>
            <pc:sldMk cId="284870615" sldId="3872"/>
            <ac:picMk id="23" creationId="{B1B5674B-6E6B-9548-8E34-2D11DA325C88}"/>
          </ac:picMkLst>
        </pc:picChg>
        <pc:picChg chg="mod">
          <ac:chgData name="Masoud Al Rawahi" userId="6280afcc-fb01-409c-ad18-ee0cbe58e5d8" providerId="ADAL" clId="{0C6DE59B-DB7A-A247-A264-57433AE0C952}" dt="2020-06-23T20:07:46.768" v="662"/>
          <ac:picMkLst>
            <pc:docMk/>
            <pc:sldMk cId="284870615" sldId="3872"/>
            <ac:picMk id="28" creationId="{F88D8634-403C-F940-BEAD-62A26E3C5356}"/>
          </ac:picMkLst>
        </pc:picChg>
        <pc:picChg chg="mod">
          <ac:chgData name="Masoud Al Rawahi" userId="6280afcc-fb01-409c-ad18-ee0cbe58e5d8" providerId="ADAL" clId="{0C6DE59B-DB7A-A247-A264-57433AE0C952}" dt="2020-06-23T20:07:46.768" v="662"/>
          <ac:picMkLst>
            <pc:docMk/>
            <pc:sldMk cId="284870615" sldId="3872"/>
            <ac:picMk id="40" creationId="{4ADF49D0-5AC6-BA4A-9185-B5F754141DED}"/>
          </ac:picMkLst>
        </pc:picChg>
        <pc:picChg chg="mod">
          <ac:chgData name="Masoud Al Rawahi" userId="6280afcc-fb01-409c-ad18-ee0cbe58e5d8" providerId="ADAL" clId="{0C6DE59B-DB7A-A247-A264-57433AE0C952}" dt="2020-06-23T20:07:46.768" v="662"/>
          <ac:picMkLst>
            <pc:docMk/>
            <pc:sldMk cId="284870615" sldId="3872"/>
            <ac:picMk id="41" creationId="{8B050AC6-4C4C-424A-9566-11D2743EB6DB}"/>
          </ac:picMkLst>
        </pc:picChg>
      </pc:sldChg>
      <pc:sldChg chg="delSp modSp modNotes">
        <pc:chgData name="Masoud Al Rawahi" userId="6280afcc-fb01-409c-ad18-ee0cbe58e5d8" providerId="ADAL" clId="{0C6DE59B-DB7A-A247-A264-57433AE0C952}" dt="2020-06-24T12:52:15.071" v="826" actId="478"/>
        <pc:sldMkLst>
          <pc:docMk/>
          <pc:sldMk cId="2087920337" sldId="3873"/>
        </pc:sldMkLst>
        <pc:spChg chg="mod">
          <ac:chgData name="Masoud Al Rawahi" userId="6280afcc-fb01-409c-ad18-ee0cbe58e5d8" providerId="ADAL" clId="{0C6DE59B-DB7A-A247-A264-57433AE0C952}" dt="2020-06-23T20:08:43.239" v="668" actId="255"/>
          <ac:spMkLst>
            <pc:docMk/>
            <pc:sldMk cId="2087920337" sldId="3873"/>
            <ac:spMk id="2" creationId="{5DF2430C-F348-4046-9366-1E2D78B59282}"/>
          </ac:spMkLst>
        </pc:spChg>
        <pc:spChg chg="mod">
          <ac:chgData name="Masoud Al Rawahi" userId="6280afcc-fb01-409c-ad18-ee0cbe58e5d8" providerId="ADAL" clId="{0C6DE59B-DB7A-A247-A264-57433AE0C952}" dt="2020-06-23T20:07:46.768" v="662"/>
          <ac:spMkLst>
            <pc:docMk/>
            <pc:sldMk cId="2087920337" sldId="3873"/>
            <ac:spMk id="3" creationId="{74BE4F88-D684-964D-9E2A-EE8520EDE095}"/>
          </ac:spMkLst>
        </pc:spChg>
        <pc:spChg chg="mod topLvl">
          <ac:chgData name="Masoud Al Rawahi" userId="6280afcc-fb01-409c-ad18-ee0cbe58e5d8" providerId="ADAL" clId="{0C6DE59B-DB7A-A247-A264-57433AE0C952}" dt="2020-06-24T12:52:15.071" v="826" actId="478"/>
          <ac:spMkLst>
            <pc:docMk/>
            <pc:sldMk cId="2087920337" sldId="3873"/>
            <ac:spMk id="9" creationId="{53497044-4F6D-FD40-9A55-363AC2E1D9FA}"/>
          </ac:spMkLst>
        </pc:spChg>
        <pc:spChg chg="del mod topLvl">
          <ac:chgData name="Masoud Al Rawahi" userId="6280afcc-fb01-409c-ad18-ee0cbe58e5d8" providerId="ADAL" clId="{0C6DE59B-DB7A-A247-A264-57433AE0C952}" dt="2020-06-24T12:52:15.071" v="826" actId="478"/>
          <ac:spMkLst>
            <pc:docMk/>
            <pc:sldMk cId="2087920337" sldId="3873"/>
            <ac:spMk id="10" creationId="{072371BD-75A4-CC4B-8F4F-C70F62CC1804}"/>
          </ac:spMkLst>
        </pc:spChg>
        <pc:grpChg chg="del mod">
          <ac:chgData name="Masoud Al Rawahi" userId="6280afcc-fb01-409c-ad18-ee0cbe58e5d8" providerId="ADAL" clId="{0C6DE59B-DB7A-A247-A264-57433AE0C952}" dt="2020-06-24T12:52:15.071" v="826" actId="478"/>
          <ac:grpSpMkLst>
            <pc:docMk/>
            <pc:sldMk cId="2087920337" sldId="3873"/>
            <ac:grpSpMk id="8" creationId="{C8F0A0A5-A4CD-4745-A946-5BE77D0C166F}"/>
          </ac:grpSpMkLst>
        </pc:grpChg>
        <pc:picChg chg="mod">
          <ac:chgData name="Masoud Al Rawahi" userId="6280afcc-fb01-409c-ad18-ee0cbe58e5d8" providerId="ADAL" clId="{0C6DE59B-DB7A-A247-A264-57433AE0C952}" dt="2020-06-23T20:07:46.768" v="662"/>
          <ac:picMkLst>
            <pc:docMk/>
            <pc:sldMk cId="2087920337" sldId="3873"/>
            <ac:picMk id="7" creationId="{8CEC6196-9FE6-054C-80A0-3593F238F1BA}"/>
          </ac:picMkLst>
        </pc:picChg>
      </pc:sldChg>
      <pc:sldChg chg="addSp delSp modSp modNotes">
        <pc:chgData name="Masoud Al Rawahi" userId="6280afcc-fb01-409c-ad18-ee0cbe58e5d8" providerId="ADAL" clId="{0C6DE59B-DB7A-A247-A264-57433AE0C952}" dt="2020-06-24T12:57:30.158" v="1001" actId="14429"/>
        <pc:sldMkLst>
          <pc:docMk/>
          <pc:sldMk cId="2670011479" sldId="3874"/>
        </pc:sldMkLst>
        <pc:spChg chg="add del mod">
          <ac:chgData name="Masoud Al Rawahi" userId="6280afcc-fb01-409c-ad18-ee0cbe58e5d8" providerId="ADAL" clId="{0C6DE59B-DB7A-A247-A264-57433AE0C952}" dt="2020-06-24T12:31:08.813" v="710" actId="478"/>
          <ac:spMkLst>
            <pc:docMk/>
            <pc:sldMk cId="2670011479" sldId="3874"/>
            <ac:spMk id="2" creationId="{2A9E5FBE-0817-9B4E-92FD-F8A15DA97F63}"/>
          </ac:spMkLst>
        </pc:spChg>
        <pc:spChg chg="mod modVis">
          <ac:chgData name="Masoud Al Rawahi" userId="6280afcc-fb01-409c-ad18-ee0cbe58e5d8" providerId="ADAL" clId="{0C6DE59B-DB7A-A247-A264-57433AE0C952}" dt="2020-06-24T12:57:27.516" v="1000" actId="14429"/>
          <ac:spMkLst>
            <pc:docMk/>
            <pc:sldMk cId="2670011479" sldId="3874"/>
            <ac:spMk id="3" creationId="{74BE4F88-D684-964D-9E2A-EE8520EDE095}"/>
          </ac:spMkLst>
        </pc:spChg>
        <pc:spChg chg="del mod">
          <ac:chgData name="Masoud Al Rawahi" userId="6280afcc-fb01-409c-ad18-ee0cbe58e5d8" providerId="ADAL" clId="{0C6DE59B-DB7A-A247-A264-57433AE0C952}" dt="2020-06-23T19:38:48.059" v="554" actId="478"/>
          <ac:spMkLst>
            <pc:docMk/>
            <pc:sldMk cId="2670011479" sldId="3874"/>
            <ac:spMk id="4" creationId="{D69BC05B-0B29-DC46-93E1-7A1DB08B698A}"/>
          </ac:spMkLst>
        </pc:spChg>
        <pc:spChg chg="del mod">
          <ac:chgData name="Masoud Al Rawahi" userId="6280afcc-fb01-409c-ad18-ee0cbe58e5d8" providerId="ADAL" clId="{0C6DE59B-DB7A-A247-A264-57433AE0C952}" dt="2020-06-23T19:39:35.563" v="564" actId="478"/>
          <ac:spMkLst>
            <pc:docMk/>
            <pc:sldMk cId="2670011479" sldId="3874"/>
            <ac:spMk id="6" creationId="{86A48D0C-9C9C-8F43-A7E7-C99E7E36182D}"/>
          </ac:spMkLst>
        </pc:spChg>
        <pc:spChg chg="mod modVis">
          <ac:chgData name="Masoud Al Rawahi" userId="6280afcc-fb01-409c-ad18-ee0cbe58e5d8" providerId="ADAL" clId="{0C6DE59B-DB7A-A247-A264-57433AE0C952}" dt="2020-06-24T12:57:30.158" v="1001" actId="14429"/>
          <ac:spMkLst>
            <pc:docMk/>
            <pc:sldMk cId="2670011479" sldId="3874"/>
            <ac:spMk id="8" creationId="{C46C2D26-3AF5-B641-9595-7D3025781E15}"/>
          </ac:spMkLst>
        </pc:spChg>
        <pc:spChg chg="add del mod modVis">
          <ac:chgData name="Masoud Al Rawahi" userId="6280afcc-fb01-409c-ad18-ee0cbe58e5d8" providerId="ADAL" clId="{0C6DE59B-DB7A-A247-A264-57433AE0C952}" dt="2020-06-24T12:57:22.574" v="997" actId="478"/>
          <ac:spMkLst>
            <pc:docMk/>
            <pc:sldMk cId="2670011479" sldId="3874"/>
            <ac:spMk id="9" creationId="{6EA7EB15-9796-F844-9554-A95E7F3D721B}"/>
          </ac:spMkLst>
        </pc:spChg>
        <pc:spChg chg="mod topLvl">
          <ac:chgData name="Masoud Al Rawahi" userId="6280afcc-fb01-409c-ad18-ee0cbe58e5d8" providerId="ADAL" clId="{0C6DE59B-DB7A-A247-A264-57433AE0C952}" dt="2020-06-24T12:56:53.947" v="990" actId="1076"/>
          <ac:spMkLst>
            <pc:docMk/>
            <pc:sldMk cId="2670011479" sldId="3874"/>
            <ac:spMk id="12" creationId="{FFE79E46-9335-394E-B1E6-7E7B1FC087CB}"/>
          </ac:spMkLst>
        </pc:spChg>
        <pc:spChg chg="del mod topLvl">
          <ac:chgData name="Masoud Al Rawahi" userId="6280afcc-fb01-409c-ad18-ee0cbe58e5d8" providerId="ADAL" clId="{0C6DE59B-DB7A-A247-A264-57433AE0C952}" dt="2020-06-24T12:52:32.040" v="833" actId="478"/>
          <ac:spMkLst>
            <pc:docMk/>
            <pc:sldMk cId="2670011479" sldId="3874"/>
            <ac:spMk id="13" creationId="{C476A6DB-B0C3-3147-BDA9-BF7D2D80EC7D}"/>
          </ac:spMkLst>
        </pc:spChg>
        <pc:grpChg chg="del mod">
          <ac:chgData name="Masoud Al Rawahi" userId="6280afcc-fb01-409c-ad18-ee0cbe58e5d8" providerId="ADAL" clId="{0C6DE59B-DB7A-A247-A264-57433AE0C952}" dt="2020-06-24T12:52:32.040" v="833" actId="478"/>
          <ac:grpSpMkLst>
            <pc:docMk/>
            <pc:sldMk cId="2670011479" sldId="3874"/>
            <ac:grpSpMk id="11" creationId="{9DF2751A-779A-814C-8949-547CEBB23043}"/>
          </ac:grpSpMkLst>
        </pc:grpChg>
        <pc:picChg chg="mod modVis">
          <ac:chgData name="Masoud Al Rawahi" userId="6280afcc-fb01-409c-ad18-ee0cbe58e5d8" providerId="ADAL" clId="{0C6DE59B-DB7A-A247-A264-57433AE0C952}" dt="2020-06-24T12:57:26.133" v="998" actId="14429"/>
          <ac:picMkLst>
            <pc:docMk/>
            <pc:sldMk cId="2670011479" sldId="3874"/>
            <ac:picMk id="5" creationId="{5C7C5415-1587-7146-924B-F60402340A8A}"/>
          </ac:picMkLst>
        </pc:picChg>
        <pc:picChg chg="mod modVis">
          <ac:chgData name="Masoud Al Rawahi" userId="6280afcc-fb01-409c-ad18-ee0cbe58e5d8" providerId="ADAL" clId="{0C6DE59B-DB7A-A247-A264-57433AE0C952}" dt="2020-06-24T12:57:27.178" v="999" actId="14429"/>
          <ac:picMkLst>
            <pc:docMk/>
            <pc:sldMk cId="2670011479" sldId="3874"/>
            <ac:picMk id="7" creationId="{8CEC6196-9FE6-054C-80A0-3593F238F1BA}"/>
          </ac:picMkLst>
        </pc:picChg>
      </pc:sldChg>
      <pc:sldChg chg="addSp delSp modSp add ord modNotes">
        <pc:chgData name="Masoud Al Rawahi" userId="6280afcc-fb01-409c-ad18-ee0cbe58e5d8" providerId="ADAL" clId="{0C6DE59B-DB7A-A247-A264-57433AE0C952}" dt="2020-06-24T12:57:58.392" v="1012"/>
        <pc:sldMkLst>
          <pc:docMk/>
          <pc:sldMk cId="223400022" sldId="3875"/>
        </pc:sldMkLst>
        <pc:spChg chg="add del mod">
          <ac:chgData name="Masoud Al Rawahi" userId="6280afcc-fb01-409c-ad18-ee0cbe58e5d8" providerId="ADAL" clId="{0C6DE59B-DB7A-A247-A264-57433AE0C952}" dt="2020-06-23T19:29:47.611" v="112"/>
          <ac:spMkLst>
            <pc:docMk/>
            <pc:sldMk cId="223400022" sldId="3875"/>
            <ac:spMk id="2" creationId="{5BC384FF-9735-1945-B931-340F7FB8CA09}"/>
          </ac:spMkLst>
        </pc:spChg>
        <pc:spChg chg="del">
          <ac:chgData name="Masoud Al Rawahi" userId="6280afcc-fb01-409c-ad18-ee0cbe58e5d8" providerId="ADAL" clId="{0C6DE59B-DB7A-A247-A264-57433AE0C952}" dt="2020-06-23T19:29:05.957" v="80" actId="478"/>
          <ac:spMkLst>
            <pc:docMk/>
            <pc:sldMk cId="223400022" sldId="3875"/>
            <ac:spMk id="3" creationId="{74BE4F88-D684-964D-9E2A-EE8520EDE095}"/>
          </ac:spMkLst>
        </pc:spChg>
        <pc:spChg chg="mod">
          <ac:chgData name="Masoud Al Rawahi" userId="6280afcc-fb01-409c-ad18-ee0cbe58e5d8" providerId="ADAL" clId="{0C6DE59B-DB7A-A247-A264-57433AE0C952}" dt="2020-06-23T20:07:46.768" v="662"/>
          <ac:spMkLst>
            <pc:docMk/>
            <pc:sldMk cId="223400022" sldId="3875"/>
            <ac:spMk id="4" creationId="{D69BC05B-0B29-DC46-93E1-7A1DB08B698A}"/>
          </ac:spMkLst>
        </pc:spChg>
        <pc:spChg chg="add mod">
          <ac:chgData name="Masoud Al Rawahi" userId="6280afcc-fb01-409c-ad18-ee0cbe58e5d8" providerId="ADAL" clId="{0C6DE59B-DB7A-A247-A264-57433AE0C952}" dt="2020-06-23T20:07:46.768" v="662"/>
          <ac:spMkLst>
            <pc:docMk/>
            <pc:sldMk cId="223400022" sldId="3875"/>
            <ac:spMk id="5" creationId="{B8B8DD1D-F337-7346-8036-397B5215AC43}"/>
          </ac:spMkLst>
        </pc:spChg>
        <pc:spChg chg="del">
          <ac:chgData name="Masoud Al Rawahi" userId="6280afcc-fb01-409c-ad18-ee0cbe58e5d8" providerId="ADAL" clId="{0C6DE59B-DB7A-A247-A264-57433AE0C952}" dt="2020-06-23T14:28:04.571" v="47" actId="478"/>
          <ac:spMkLst>
            <pc:docMk/>
            <pc:sldMk cId="223400022" sldId="3875"/>
            <ac:spMk id="6" creationId="{86A48D0C-9C9C-8F43-A7E7-C99E7E36182D}"/>
          </ac:spMkLst>
        </pc:spChg>
        <pc:spChg chg="del mod">
          <ac:chgData name="Masoud Al Rawahi" userId="6280afcc-fb01-409c-ad18-ee0cbe58e5d8" providerId="ADAL" clId="{0C6DE59B-DB7A-A247-A264-57433AE0C952}" dt="2020-06-23T19:28:33.204" v="72" actId="478"/>
          <ac:spMkLst>
            <pc:docMk/>
            <pc:sldMk cId="223400022" sldId="3875"/>
            <ac:spMk id="8" creationId="{C46C2D26-3AF5-B641-9595-7D3025781E15}"/>
          </ac:spMkLst>
        </pc:spChg>
        <pc:spChg chg="add del mod modVis">
          <ac:chgData name="Masoud Al Rawahi" userId="6280afcc-fb01-409c-ad18-ee0cbe58e5d8" providerId="ADAL" clId="{0C6DE59B-DB7A-A247-A264-57433AE0C952}" dt="2020-06-24T12:57:57.829" v="1011" actId="478"/>
          <ac:spMkLst>
            <pc:docMk/>
            <pc:sldMk cId="223400022" sldId="3875"/>
            <ac:spMk id="8" creationId="{F7F5D783-5869-CC4C-A044-532E8538B5C8}"/>
          </ac:spMkLst>
        </pc:spChg>
        <pc:spChg chg="add del mod modVis">
          <ac:chgData name="Masoud Al Rawahi" userId="6280afcc-fb01-409c-ad18-ee0cbe58e5d8" providerId="ADAL" clId="{0C6DE59B-DB7A-A247-A264-57433AE0C952}" dt="2020-06-24T12:57:47.703" v="1007" actId="478"/>
          <ac:spMkLst>
            <pc:docMk/>
            <pc:sldMk cId="223400022" sldId="3875"/>
            <ac:spMk id="10" creationId="{B20839DB-011D-104C-9FC1-953234657A7D}"/>
          </ac:spMkLst>
        </pc:spChg>
        <pc:spChg chg="add del mod">
          <ac:chgData name="Masoud Al Rawahi" userId="6280afcc-fb01-409c-ad18-ee0cbe58e5d8" providerId="ADAL" clId="{0C6DE59B-DB7A-A247-A264-57433AE0C952}" dt="2020-06-24T12:57:56.184" v="1010"/>
          <ac:spMkLst>
            <pc:docMk/>
            <pc:sldMk cId="223400022" sldId="3875"/>
            <ac:spMk id="11" creationId="{354A72D5-689E-6942-90AE-7CF8074F3E2A}"/>
          </ac:spMkLst>
        </pc:spChg>
        <pc:spChg chg="del mod topLvl">
          <ac:chgData name="Masoud Al Rawahi" userId="6280afcc-fb01-409c-ad18-ee0cbe58e5d8" providerId="ADAL" clId="{0C6DE59B-DB7A-A247-A264-57433AE0C952}" dt="2020-06-24T12:54:09.832" v="921" actId="478"/>
          <ac:spMkLst>
            <pc:docMk/>
            <pc:sldMk cId="223400022" sldId="3875"/>
            <ac:spMk id="12" creationId="{FFE79E46-9335-394E-B1E6-7E7B1FC087CB}"/>
          </ac:spMkLst>
        </pc:spChg>
        <pc:spChg chg="add mod">
          <ac:chgData name="Masoud Al Rawahi" userId="6280afcc-fb01-409c-ad18-ee0cbe58e5d8" providerId="ADAL" clId="{0C6DE59B-DB7A-A247-A264-57433AE0C952}" dt="2020-06-24T12:57:58.392" v="1012"/>
          <ac:spMkLst>
            <pc:docMk/>
            <pc:sldMk cId="223400022" sldId="3875"/>
            <ac:spMk id="13" creationId="{9E6FD50C-8BD2-6743-A329-B36942B78069}"/>
          </ac:spMkLst>
        </pc:spChg>
        <pc:spChg chg="del topLvl">
          <ac:chgData name="Masoud Al Rawahi" userId="6280afcc-fb01-409c-ad18-ee0cbe58e5d8" providerId="ADAL" clId="{0C6DE59B-DB7A-A247-A264-57433AE0C952}" dt="2020-06-23T19:29:19.918" v="83" actId="478"/>
          <ac:spMkLst>
            <pc:docMk/>
            <pc:sldMk cId="223400022" sldId="3875"/>
            <ac:spMk id="13" creationId="{C476A6DB-B0C3-3147-BDA9-BF7D2D80EC7D}"/>
          </ac:spMkLst>
        </pc:spChg>
        <pc:spChg chg="del">
          <ac:chgData name="Masoud Al Rawahi" userId="6280afcc-fb01-409c-ad18-ee0cbe58e5d8" providerId="ADAL" clId="{0C6DE59B-DB7A-A247-A264-57433AE0C952}" dt="2020-06-24T12:52:43.239" v="839" actId="478"/>
          <ac:spMkLst>
            <pc:docMk/>
            <pc:sldMk cId="223400022" sldId="3875"/>
            <ac:spMk id="14" creationId="{62B61DE6-C416-2F47-88AF-5E185A930D86}"/>
          </ac:spMkLst>
        </pc:spChg>
        <pc:grpChg chg="del">
          <ac:chgData name="Masoud Al Rawahi" userId="6280afcc-fb01-409c-ad18-ee0cbe58e5d8" providerId="ADAL" clId="{0C6DE59B-DB7A-A247-A264-57433AE0C952}" dt="2020-06-23T19:29:19.918" v="83" actId="478"/>
          <ac:grpSpMkLst>
            <pc:docMk/>
            <pc:sldMk cId="223400022" sldId="3875"/>
            <ac:grpSpMk id="11" creationId="{9DF2751A-779A-814C-8949-547CEBB23043}"/>
          </ac:grpSpMkLst>
        </pc:grpChg>
        <pc:graphicFrameChg chg="add mod modGraphic">
          <ac:chgData name="Masoud Al Rawahi" userId="6280afcc-fb01-409c-ad18-ee0cbe58e5d8" providerId="ADAL" clId="{0C6DE59B-DB7A-A247-A264-57433AE0C952}" dt="2020-06-24T12:30:40.696" v="707" actId="1076"/>
          <ac:graphicFrameMkLst>
            <pc:docMk/>
            <pc:sldMk cId="223400022" sldId="3875"/>
            <ac:graphicFrameMk id="9" creationId="{AE0A8F78-CB18-494E-BC41-33E297CC33CA}"/>
          </ac:graphicFrameMkLst>
        </pc:graphicFrameChg>
        <pc:picChg chg="del">
          <ac:chgData name="Masoud Al Rawahi" userId="6280afcc-fb01-409c-ad18-ee0cbe58e5d8" providerId="ADAL" clId="{0C6DE59B-DB7A-A247-A264-57433AE0C952}" dt="2020-06-23T14:28:02.785" v="46" actId="478"/>
          <ac:picMkLst>
            <pc:docMk/>
            <pc:sldMk cId="223400022" sldId="3875"/>
            <ac:picMk id="5" creationId="{5C7C5415-1587-7146-924B-F60402340A8A}"/>
          </ac:picMkLst>
        </pc:picChg>
        <pc:picChg chg="mod">
          <ac:chgData name="Masoud Al Rawahi" userId="6280afcc-fb01-409c-ad18-ee0cbe58e5d8" providerId="ADAL" clId="{0C6DE59B-DB7A-A247-A264-57433AE0C952}" dt="2020-06-23T20:07:46.768" v="662"/>
          <ac:picMkLst>
            <pc:docMk/>
            <pc:sldMk cId="223400022" sldId="3875"/>
            <ac:picMk id="7" creationId="{8CEC6196-9FE6-054C-80A0-3593F238F1BA}"/>
          </ac:picMkLst>
        </pc:picChg>
      </pc:sldChg>
      <pc:sldChg chg="addSp delSp modSp ord">
        <pc:chgData name="Masoud Al Rawahi" userId="6280afcc-fb01-409c-ad18-ee0cbe58e5d8" providerId="ADAL" clId="{0C6DE59B-DB7A-A247-A264-57433AE0C952}" dt="2020-06-24T12:58:06.892" v="1014"/>
        <pc:sldMkLst>
          <pc:docMk/>
          <pc:sldMk cId="2382586714" sldId="3876"/>
        </pc:sldMkLst>
        <pc:spChg chg="mod">
          <ac:chgData name="Masoud Al Rawahi" userId="6280afcc-fb01-409c-ad18-ee0cbe58e5d8" providerId="ADAL" clId="{0C6DE59B-DB7A-A247-A264-57433AE0C952}" dt="2020-06-24T12:30:52.953" v="709" actId="1076"/>
          <ac:spMkLst>
            <pc:docMk/>
            <pc:sldMk cId="2382586714" sldId="3876"/>
            <ac:spMk id="2" creationId="{8D44E50B-08A1-C546-98A6-4E6B947C987E}"/>
          </ac:spMkLst>
        </pc:spChg>
        <pc:spChg chg="add del mod">
          <ac:chgData name="Masoud Al Rawahi" userId="6280afcc-fb01-409c-ad18-ee0cbe58e5d8" providerId="ADAL" clId="{0C6DE59B-DB7A-A247-A264-57433AE0C952}" dt="2020-06-24T12:54:15.512" v="923" actId="478"/>
          <ac:spMkLst>
            <pc:docMk/>
            <pc:sldMk cId="2382586714" sldId="3876"/>
            <ac:spMk id="8" creationId="{F31A8AA8-B6D7-5342-95C3-58AA24E51D66}"/>
          </ac:spMkLst>
        </pc:spChg>
        <pc:spChg chg="add del mod">
          <ac:chgData name="Masoud Al Rawahi" userId="6280afcc-fb01-409c-ad18-ee0cbe58e5d8" providerId="ADAL" clId="{0C6DE59B-DB7A-A247-A264-57433AE0C952}" dt="2020-06-24T12:58:06.376" v="1013" actId="478"/>
          <ac:spMkLst>
            <pc:docMk/>
            <pc:sldMk cId="2382586714" sldId="3876"/>
            <ac:spMk id="10" creationId="{EA25B7EE-7E5F-1A40-80F0-50070086540A}"/>
          </ac:spMkLst>
        </pc:spChg>
        <pc:spChg chg="add mod">
          <ac:chgData name="Masoud Al Rawahi" userId="6280afcc-fb01-409c-ad18-ee0cbe58e5d8" providerId="ADAL" clId="{0C6DE59B-DB7A-A247-A264-57433AE0C952}" dt="2020-06-24T12:58:06.892" v="1014"/>
          <ac:spMkLst>
            <pc:docMk/>
            <pc:sldMk cId="2382586714" sldId="3876"/>
            <ac:spMk id="11" creationId="{FF2333D7-3E80-5D4A-9B8F-0A557E4429FA}"/>
          </ac:spMkLst>
        </pc:spChg>
        <pc:spChg chg="add del mod">
          <ac:chgData name="Masoud Al Rawahi" userId="6280afcc-fb01-409c-ad18-ee0cbe58e5d8" providerId="ADAL" clId="{0C6DE59B-DB7A-A247-A264-57433AE0C952}" dt="2020-06-24T12:52:58.637" v="847" actId="21"/>
          <ac:spMkLst>
            <pc:docMk/>
            <pc:sldMk cId="2382586714" sldId="3876"/>
            <ac:spMk id="12" creationId="{FFE79E46-9335-394E-B1E6-7E7B1FC087CB}"/>
          </ac:spMkLst>
        </pc:spChg>
        <pc:spChg chg="del">
          <ac:chgData name="Masoud Al Rawahi" userId="6280afcc-fb01-409c-ad18-ee0cbe58e5d8" providerId="ADAL" clId="{0C6DE59B-DB7A-A247-A264-57433AE0C952}" dt="2020-06-24T12:53:03.765" v="850" actId="478"/>
          <ac:spMkLst>
            <pc:docMk/>
            <pc:sldMk cId="2382586714" sldId="3876"/>
            <ac:spMk id="14" creationId="{62B61DE6-C416-2F47-88AF-5E185A930D86}"/>
          </ac:spMkLst>
        </pc:spChg>
        <pc:graphicFrameChg chg="mod">
          <ac:chgData name="Masoud Al Rawahi" userId="6280afcc-fb01-409c-ad18-ee0cbe58e5d8" providerId="ADAL" clId="{0C6DE59B-DB7A-A247-A264-57433AE0C952}" dt="2020-06-24T12:30:46.717" v="708" actId="1076"/>
          <ac:graphicFrameMkLst>
            <pc:docMk/>
            <pc:sldMk cId="2382586714" sldId="3876"/>
            <ac:graphicFrameMk id="9" creationId="{AE0A8F78-CB18-494E-BC41-33E297CC33CA}"/>
          </ac:graphicFrameMkLst>
        </pc:graphicFrameChg>
      </pc:sldChg>
      <pc:sldChg chg="delSp modSp del modNotesTx">
        <pc:chgData name="Masoud Al Rawahi" userId="6280afcc-fb01-409c-ad18-ee0cbe58e5d8" providerId="ADAL" clId="{0C6DE59B-DB7A-A247-A264-57433AE0C952}" dt="2020-06-24T12:46:04.497" v="738" actId="2696"/>
        <pc:sldMkLst>
          <pc:docMk/>
          <pc:sldMk cId="1627144140" sldId="3877"/>
        </pc:sldMkLst>
        <pc:spChg chg="del mod">
          <ac:chgData name="Masoud Al Rawahi" userId="6280afcc-fb01-409c-ad18-ee0cbe58e5d8" providerId="ADAL" clId="{0C6DE59B-DB7A-A247-A264-57433AE0C952}" dt="2020-06-24T12:45:53.535" v="735" actId="21"/>
          <ac:spMkLst>
            <pc:docMk/>
            <pc:sldMk cId="1627144140" sldId="3877"/>
            <ac:spMk id="14" creationId="{8CE8267B-6313-7D4A-A648-B5D2022B0F1C}"/>
          </ac:spMkLst>
        </pc:spChg>
        <pc:spChg chg="del mod">
          <ac:chgData name="Masoud Al Rawahi" userId="6280afcc-fb01-409c-ad18-ee0cbe58e5d8" providerId="ADAL" clId="{0C6DE59B-DB7A-A247-A264-57433AE0C952}" dt="2020-06-24T12:45:53.535" v="735" actId="21"/>
          <ac:spMkLst>
            <pc:docMk/>
            <pc:sldMk cId="1627144140" sldId="3877"/>
            <ac:spMk id="39" creationId="{EDA42C98-8925-CF4B-A739-4CE84B819FEA}"/>
          </ac:spMkLst>
        </pc:spChg>
        <pc:cxnChg chg="del">
          <ac:chgData name="Masoud Al Rawahi" userId="6280afcc-fb01-409c-ad18-ee0cbe58e5d8" providerId="ADAL" clId="{0C6DE59B-DB7A-A247-A264-57433AE0C952}" dt="2020-06-24T12:45:53.535" v="735" actId="21"/>
          <ac:cxnSpMkLst>
            <pc:docMk/>
            <pc:sldMk cId="1627144140" sldId="3877"/>
            <ac:cxnSpMk id="16" creationId="{AEFA5724-4CFD-0648-B971-6C2BD7AD2D8F}"/>
          </ac:cxnSpMkLst>
        </pc:cxnChg>
        <pc:cxnChg chg="del">
          <ac:chgData name="Masoud Al Rawahi" userId="6280afcc-fb01-409c-ad18-ee0cbe58e5d8" providerId="ADAL" clId="{0C6DE59B-DB7A-A247-A264-57433AE0C952}" dt="2020-06-24T12:45:53.535" v="735" actId="21"/>
          <ac:cxnSpMkLst>
            <pc:docMk/>
            <pc:sldMk cId="1627144140" sldId="3877"/>
            <ac:cxnSpMk id="42" creationId="{C239D07B-3B5F-8F40-B35F-08840D8B63F1}"/>
          </ac:cxnSpMkLst>
        </pc:cxnChg>
      </pc:sldChg>
      <pc:sldChg chg="add del">
        <pc:chgData name="Masoud Al Rawahi" userId="6280afcc-fb01-409c-ad18-ee0cbe58e5d8" providerId="ADAL" clId="{0C6DE59B-DB7A-A247-A264-57433AE0C952}" dt="2020-06-24T12:31:47.893" v="719" actId="2696"/>
        <pc:sldMkLst>
          <pc:docMk/>
          <pc:sldMk cId="2035762388" sldId="3877"/>
        </pc:sldMkLst>
      </pc:sldChg>
      <pc:sldChg chg="addSp modSp">
        <pc:chgData name="Masoud Al Rawahi" userId="6280afcc-fb01-409c-ad18-ee0cbe58e5d8" providerId="ADAL" clId="{0C6DE59B-DB7A-A247-A264-57433AE0C952}" dt="2020-06-24T12:51:24.693" v="825" actId="1037"/>
        <pc:sldMkLst>
          <pc:docMk/>
          <pc:sldMk cId="4235377497" sldId="3878"/>
        </pc:sldMkLst>
        <pc:spChg chg="mod">
          <ac:chgData name="Masoud Al Rawahi" userId="6280afcc-fb01-409c-ad18-ee0cbe58e5d8" providerId="ADAL" clId="{0C6DE59B-DB7A-A247-A264-57433AE0C952}" dt="2020-06-24T12:51:24.693" v="825" actId="1037"/>
          <ac:spMkLst>
            <pc:docMk/>
            <pc:sldMk cId="4235377497" sldId="3878"/>
            <ac:spMk id="6" creationId="{1594060D-B5E2-2843-8D5F-05118DEC1FAA}"/>
          </ac:spMkLst>
        </pc:spChg>
        <pc:spChg chg="add mod">
          <ac:chgData name="Masoud Al Rawahi" userId="6280afcc-fb01-409c-ad18-ee0cbe58e5d8" providerId="ADAL" clId="{0C6DE59B-DB7A-A247-A264-57433AE0C952}" dt="2020-06-24T12:46:41.113" v="799" actId="554"/>
          <ac:spMkLst>
            <pc:docMk/>
            <pc:sldMk cId="4235377497" sldId="3878"/>
            <ac:spMk id="7" creationId="{5869462D-E581-814B-83F7-731F994558D8}"/>
          </ac:spMkLst>
        </pc:spChg>
        <pc:spChg chg="add mod">
          <ac:chgData name="Masoud Al Rawahi" userId="6280afcc-fb01-409c-ad18-ee0cbe58e5d8" providerId="ADAL" clId="{0C6DE59B-DB7A-A247-A264-57433AE0C952}" dt="2020-06-24T12:49:24.216" v="817" actId="20577"/>
          <ac:spMkLst>
            <pc:docMk/>
            <pc:sldMk cId="4235377497" sldId="3878"/>
            <ac:spMk id="8" creationId="{1B91B329-952E-F340-B355-929CE3C81966}"/>
          </ac:spMkLst>
        </pc:spChg>
        <pc:spChg chg="mod">
          <ac:chgData name="Masoud Al Rawahi" userId="6280afcc-fb01-409c-ad18-ee0cbe58e5d8" providerId="ADAL" clId="{0C6DE59B-DB7A-A247-A264-57433AE0C952}" dt="2020-06-24T12:45:13.009" v="720" actId="20577"/>
          <ac:spMkLst>
            <pc:docMk/>
            <pc:sldMk cId="4235377497" sldId="3878"/>
            <ac:spMk id="14" creationId="{C8776C5C-72AD-2B4F-9415-212ECD0CE3E7}"/>
          </ac:spMkLst>
        </pc:spChg>
        <pc:cxnChg chg="add mod">
          <ac:chgData name="Masoud Al Rawahi" userId="6280afcc-fb01-409c-ad18-ee0cbe58e5d8" providerId="ADAL" clId="{0C6DE59B-DB7A-A247-A264-57433AE0C952}" dt="2020-06-24T12:46:03.132" v="737" actId="1076"/>
          <ac:cxnSpMkLst>
            <pc:docMk/>
            <pc:sldMk cId="4235377497" sldId="3878"/>
            <ac:cxnSpMk id="9" creationId="{FAFF3720-7202-684A-B13A-C9A0044003F5}"/>
          </ac:cxnSpMkLst>
        </pc:cxnChg>
        <pc:cxnChg chg="add mod">
          <ac:chgData name="Masoud Al Rawahi" userId="6280afcc-fb01-409c-ad18-ee0cbe58e5d8" providerId="ADAL" clId="{0C6DE59B-DB7A-A247-A264-57433AE0C952}" dt="2020-06-24T12:46:03.132" v="737" actId="1076"/>
          <ac:cxnSpMkLst>
            <pc:docMk/>
            <pc:sldMk cId="4235377497" sldId="3878"/>
            <ac:cxnSpMk id="10" creationId="{3ECB796B-D618-7040-BBAE-80939502A586}"/>
          </ac:cxnSpMkLst>
        </pc:cxnChg>
      </pc:sldChg>
      <pc:sldMasterChg chg="modSp modSldLayout">
        <pc:chgData name="Masoud Al Rawahi" userId="6280afcc-fb01-409c-ad18-ee0cbe58e5d8" providerId="ADAL" clId="{0C6DE59B-DB7A-A247-A264-57433AE0C952}" dt="2020-06-23T20:07:46.768" v="662"/>
        <pc:sldMasterMkLst>
          <pc:docMk/>
          <pc:sldMasterMk cId="1631059664" sldId="2147483970"/>
        </pc:sldMasterMkLst>
        <pc:spChg chg="mod">
          <ac:chgData name="Masoud Al Rawahi" userId="6280afcc-fb01-409c-ad18-ee0cbe58e5d8" providerId="ADAL" clId="{0C6DE59B-DB7A-A247-A264-57433AE0C952}" dt="2020-06-23T20:07:46.768" v="662"/>
          <ac:spMkLst>
            <pc:docMk/>
            <pc:sldMasterMk cId="1631059664" sldId="2147483970"/>
            <ac:spMk id="2"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ac:spMk id="3"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ac:spMk id="4"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ac:spMk id="5"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ac:spMk id="6"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ac:spMk id="7" creationId="{6510EC9C-7AA6-034B-8A74-39E46AF9908C}"/>
          </ac:spMkLst>
        </pc:spChg>
        <pc:spChg chg="mod">
          <ac:chgData name="Masoud Al Rawahi" userId="6280afcc-fb01-409c-ad18-ee0cbe58e5d8" providerId="ADAL" clId="{0C6DE59B-DB7A-A247-A264-57433AE0C952}" dt="2020-06-23T20:07:46.768" v="662"/>
          <ac:spMkLst>
            <pc:docMk/>
            <pc:sldMasterMk cId="1631059664" sldId="2147483970"/>
            <ac:spMk id="8" creationId="{E2212D29-42FE-3C41-89E8-AD1D8AC321B2}"/>
          </ac:spMkLst>
        </pc:spChg>
        <pc:sldLayoutChg chg="modSp">
          <pc:chgData name="Masoud Al Rawahi" userId="6280afcc-fb01-409c-ad18-ee0cbe58e5d8" providerId="ADAL" clId="{0C6DE59B-DB7A-A247-A264-57433AE0C952}" dt="2020-06-23T20:07:46.768" v="662"/>
          <pc:sldLayoutMkLst>
            <pc:docMk/>
            <pc:sldMasterMk cId="1631059664" sldId="2147483970"/>
            <pc:sldLayoutMk cId="1075463353" sldId="2147483982"/>
          </pc:sldLayoutMkLst>
          <pc:spChg chg="mod">
            <ac:chgData name="Masoud Al Rawahi" userId="6280afcc-fb01-409c-ad18-ee0cbe58e5d8" providerId="ADAL" clId="{0C6DE59B-DB7A-A247-A264-57433AE0C952}" dt="2020-06-23T20:07:46.768" v="662"/>
            <ac:spMkLst>
              <pc:docMk/>
              <pc:sldMasterMk cId="1631059664" sldId="2147483970"/>
              <pc:sldLayoutMk cId="1075463353" sldId="2147483982"/>
              <ac:spMk id="2" creationId="{D9DD6903-31DD-5348-931E-827644FF87FE}"/>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593869596" sldId="2147484007"/>
          </pc:sldLayoutMkLst>
          <pc:spChg chg="mod">
            <ac:chgData name="Masoud Al Rawahi" userId="6280afcc-fb01-409c-ad18-ee0cbe58e5d8" providerId="ADAL" clId="{0C6DE59B-DB7A-A247-A264-57433AE0C952}" dt="2020-06-23T20:07:46.768" v="662"/>
            <ac:spMkLst>
              <pc:docMk/>
              <pc:sldMasterMk cId="1631059664" sldId="2147483970"/>
              <pc:sldLayoutMk cId="593869596" sldId="2147484007"/>
              <ac:spMk id="5" creationId="{C72FCE4F-C860-9E4C-B28D-774B4B51B280}"/>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3347463848" sldId="2147484009"/>
          </pc:sldLayoutMkLst>
          <pc:spChg chg="mod">
            <ac:chgData name="Masoud Al Rawahi" userId="6280afcc-fb01-409c-ad18-ee0cbe58e5d8" providerId="ADAL" clId="{0C6DE59B-DB7A-A247-A264-57433AE0C952}" dt="2020-06-23T20:07:46.768" v="662"/>
            <ac:spMkLst>
              <pc:docMk/>
              <pc:sldMasterMk cId="1631059664" sldId="2147483970"/>
              <pc:sldLayoutMk cId="3347463848" sldId="2147484009"/>
              <ac:spMk id="2" creationId="{D9DD6903-31DD-5348-931E-827644FF87FE}"/>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4231398032" sldId="2147484010"/>
          </pc:sldLayoutMkLst>
          <pc:spChg chg="mod">
            <ac:chgData name="Masoud Al Rawahi" userId="6280afcc-fb01-409c-ad18-ee0cbe58e5d8" providerId="ADAL" clId="{0C6DE59B-DB7A-A247-A264-57433AE0C952}" dt="2020-06-23T20:07:46.768" v="662"/>
            <ac:spMkLst>
              <pc:docMk/>
              <pc:sldMasterMk cId="1631059664" sldId="2147483970"/>
              <pc:sldLayoutMk cId="4231398032" sldId="2147484010"/>
              <ac:spMk id="2" creationId="{D9DD6903-31DD-5348-931E-827644FF87FE}"/>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604968030" sldId="2147484011"/>
          </pc:sldLayoutMkLst>
          <pc:spChg chg="mod">
            <ac:chgData name="Masoud Al Rawahi" userId="6280afcc-fb01-409c-ad18-ee0cbe58e5d8" providerId="ADAL" clId="{0C6DE59B-DB7A-A247-A264-57433AE0C952}" dt="2020-06-23T20:07:46.768" v="662"/>
            <ac:spMkLst>
              <pc:docMk/>
              <pc:sldMasterMk cId="1631059664" sldId="2147483970"/>
              <pc:sldLayoutMk cId="604968030" sldId="2147484011"/>
              <ac:spMk id="4" creationId="{FB784183-0406-3540-87F5-55B6477ADB3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224404573" sldId="2147484012"/>
          </pc:sldLayoutMkLst>
          <pc:spChg chg="mod">
            <ac:chgData name="Masoud Al Rawahi" userId="6280afcc-fb01-409c-ad18-ee0cbe58e5d8" providerId="ADAL" clId="{0C6DE59B-DB7A-A247-A264-57433AE0C952}" dt="2020-06-23T20:07:46.768" v="662"/>
            <ac:spMkLst>
              <pc:docMk/>
              <pc:sldMasterMk cId="1631059664" sldId="2147483970"/>
              <pc:sldLayoutMk cId="2224404573" sldId="2147484012"/>
              <ac:spMk id="4" creationId="{FB784183-0406-3540-87F5-55B6477ADB31}"/>
            </ac:spMkLst>
          </pc:spChg>
          <pc:spChg chg="mod">
            <ac:chgData name="Masoud Al Rawahi" userId="6280afcc-fb01-409c-ad18-ee0cbe58e5d8" providerId="ADAL" clId="{0C6DE59B-DB7A-A247-A264-57433AE0C952}" dt="2020-06-23T20:07:46.768" v="662"/>
            <ac:spMkLst>
              <pc:docMk/>
              <pc:sldMasterMk cId="1631059664" sldId="2147483970"/>
              <pc:sldLayoutMk cId="2224404573" sldId="2147484012"/>
              <ac:spMk id="12" creationId="{9E758EC3-427F-1241-87FC-613D457710D4}"/>
            </ac:spMkLst>
          </pc:spChg>
          <pc:spChg chg="mod">
            <ac:chgData name="Masoud Al Rawahi" userId="6280afcc-fb01-409c-ad18-ee0cbe58e5d8" providerId="ADAL" clId="{0C6DE59B-DB7A-A247-A264-57433AE0C952}" dt="2020-06-23T20:07:46.768" v="662"/>
            <ac:spMkLst>
              <pc:docMk/>
              <pc:sldMasterMk cId="1631059664" sldId="2147483970"/>
              <pc:sldLayoutMk cId="2224404573" sldId="2147484012"/>
              <ac:spMk id="13" creationId="{AAAC7CBC-A362-B44A-8055-0D9776C18DA4}"/>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572990184" sldId="2147484013"/>
          </pc:sldLayoutMkLst>
          <pc:spChg chg="mod">
            <ac:chgData name="Masoud Al Rawahi" userId="6280afcc-fb01-409c-ad18-ee0cbe58e5d8" providerId="ADAL" clId="{0C6DE59B-DB7A-A247-A264-57433AE0C952}" dt="2020-06-23T20:07:46.768" v="662"/>
            <ac:spMkLst>
              <pc:docMk/>
              <pc:sldMasterMk cId="1631059664" sldId="2147483970"/>
              <pc:sldLayoutMk cId="2572990184" sldId="2147484013"/>
              <ac:spMk id="12" creationId="{9E758EC3-427F-1241-87FC-613D457710D4}"/>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3625292423" sldId="2147484014"/>
          </pc:sldLayoutMkLst>
          <pc:spChg chg="mod">
            <ac:chgData name="Masoud Al Rawahi" userId="6280afcc-fb01-409c-ad18-ee0cbe58e5d8" providerId="ADAL" clId="{0C6DE59B-DB7A-A247-A264-57433AE0C952}" dt="2020-06-23T20:07:46.768" v="662"/>
            <ac:spMkLst>
              <pc:docMk/>
              <pc:sldMasterMk cId="1631059664" sldId="2147483970"/>
              <pc:sldLayoutMk cId="3625292423" sldId="2147484014"/>
              <ac:spMk id="12" creationId="{9E758EC3-427F-1241-87FC-613D457710D4}"/>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1497334683" sldId="2147484015"/>
          </pc:sldLayoutMkLst>
          <pc:spChg chg="mod">
            <ac:chgData name="Masoud Al Rawahi" userId="6280afcc-fb01-409c-ad18-ee0cbe58e5d8" providerId="ADAL" clId="{0C6DE59B-DB7A-A247-A264-57433AE0C952}" dt="2020-06-23T20:07:46.768" v="662"/>
            <ac:spMkLst>
              <pc:docMk/>
              <pc:sldMasterMk cId="1631059664" sldId="2147483970"/>
              <pc:sldLayoutMk cId="1497334683" sldId="2147484015"/>
              <ac:spMk id="4" creationId="{B695E425-CFED-ED4C-927B-4D6A45F788C5}"/>
            </ac:spMkLst>
          </pc:spChg>
          <pc:spChg chg="mod">
            <ac:chgData name="Masoud Al Rawahi" userId="6280afcc-fb01-409c-ad18-ee0cbe58e5d8" providerId="ADAL" clId="{0C6DE59B-DB7A-A247-A264-57433AE0C952}" dt="2020-06-23T20:07:46.768" v="662"/>
            <ac:spMkLst>
              <pc:docMk/>
              <pc:sldMasterMk cId="1631059664" sldId="2147483970"/>
              <pc:sldLayoutMk cId="1497334683" sldId="2147484015"/>
              <ac:spMk id="8" creationId="{4FE1B35F-4590-374B-8519-288089DB247A}"/>
            </ac:spMkLst>
          </pc:spChg>
          <pc:spChg chg="mod">
            <ac:chgData name="Masoud Al Rawahi" userId="6280afcc-fb01-409c-ad18-ee0cbe58e5d8" providerId="ADAL" clId="{0C6DE59B-DB7A-A247-A264-57433AE0C952}" dt="2020-06-23T20:07:46.768" v="662"/>
            <ac:spMkLst>
              <pc:docMk/>
              <pc:sldMasterMk cId="1631059664" sldId="2147483970"/>
              <pc:sldLayoutMk cId="1497334683" sldId="2147484015"/>
              <ac:spMk id="9" creationId="{3F284516-4946-184F-8188-C017B75BC647}"/>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74266782" sldId="2147484016"/>
          </pc:sldLayoutMkLst>
          <pc:spChg chg="mod">
            <ac:chgData name="Masoud Al Rawahi" userId="6280afcc-fb01-409c-ad18-ee0cbe58e5d8" providerId="ADAL" clId="{0C6DE59B-DB7A-A247-A264-57433AE0C952}" dt="2020-06-23T20:07:46.768" v="662"/>
            <ac:spMkLst>
              <pc:docMk/>
              <pc:sldMasterMk cId="1631059664" sldId="2147483970"/>
              <pc:sldLayoutMk cId="274266782" sldId="2147484016"/>
              <ac:spMk id="12" creationId="{9E758EC3-427F-1241-87FC-613D457710D4}"/>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200707086" sldId="2147484017"/>
          </pc:sldLayoutMkLst>
          <pc:spChg chg="mod">
            <ac:chgData name="Masoud Al Rawahi" userId="6280afcc-fb01-409c-ad18-ee0cbe58e5d8" providerId="ADAL" clId="{0C6DE59B-DB7A-A247-A264-57433AE0C952}" dt="2020-06-23T20:07:46.768" v="662"/>
            <ac:spMkLst>
              <pc:docMk/>
              <pc:sldMasterMk cId="1631059664" sldId="2147483970"/>
              <pc:sldLayoutMk cId="2200707086" sldId="2147484017"/>
              <ac:spMk id="12" creationId="{9E758EC3-427F-1241-87FC-613D457710D4}"/>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4103749374" sldId="2147484018"/>
          </pc:sldLayoutMkLst>
          <pc:spChg chg="mod">
            <ac:chgData name="Masoud Al Rawahi" userId="6280afcc-fb01-409c-ad18-ee0cbe58e5d8" providerId="ADAL" clId="{0C6DE59B-DB7A-A247-A264-57433AE0C952}" dt="2020-06-23T20:07:46.768" v="662"/>
            <ac:spMkLst>
              <pc:docMk/>
              <pc:sldMasterMk cId="1631059664" sldId="2147483970"/>
              <pc:sldLayoutMk cId="4103749374" sldId="2147484018"/>
              <ac:spMk id="12" creationId="{9E758EC3-427F-1241-87FC-613D457710D4}"/>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436930579" sldId="2147484019"/>
          </pc:sldLayoutMkLst>
          <pc:spChg chg="mod">
            <ac:chgData name="Masoud Al Rawahi" userId="6280afcc-fb01-409c-ad18-ee0cbe58e5d8" providerId="ADAL" clId="{0C6DE59B-DB7A-A247-A264-57433AE0C952}" dt="2020-06-23T20:07:46.768" v="662"/>
            <ac:spMkLst>
              <pc:docMk/>
              <pc:sldMasterMk cId="1631059664" sldId="2147483970"/>
              <pc:sldLayoutMk cId="436930579" sldId="2147484019"/>
              <ac:spMk id="12" creationId="{9E758EC3-427F-1241-87FC-613D457710D4}"/>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63492769" sldId="2147484020"/>
          </pc:sldLayoutMkLst>
          <pc:spChg chg="mod">
            <ac:chgData name="Masoud Al Rawahi" userId="6280afcc-fb01-409c-ad18-ee0cbe58e5d8" providerId="ADAL" clId="{0C6DE59B-DB7A-A247-A264-57433AE0C952}" dt="2020-06-23T20:07:46.768" v="662"/>
            <ac:spMkLst>
              <pc:docMk/>
              <pc:sldMasterMk cId="1631059664" sldId="2147483970"/>
              <pc:sldLayoutMk cId="263492769" sldId="2147484020"/>
              <ac:spMk id="7" creationId="{8A5120CA-692F-F345-9E3C-C7CCF5BB5A92}"/>
            </ac:spMkLst>
          </pc:spChg>
          <pc:spChg chg="mod">
            <ac:chgData name="Masoud Al Rawahi" userId="6280afcc-fb01-409c-ad18-ee0cbe58e5d8" providerId="ADAL" clId="{0C6DE59B-DB7A-A247-A264-57433AE0C952}" dt="2020-06-23T20:07:46.768" v="662"/>
            <ac:spMkLst>
              <pc:docMk/>
              <pc:sldMasterMk cId="1631059664" sldId="2147483970"/>
              <pc:sldLayoutMk cId="263492769" sldId="2147484020"/>
              <ac:spMk id="8" creationId="{48C7C4A1-B9DC-B242-8430-DA64100AEE5D}"/>
            </ac:spMkLst>
          </pc:spChg>
          <pc:spChg chg="mod">
            <ac:chgData name="Masoud Al Rawahi" userId="6280afcc-fb01-409c-ad18-ee0cbe58e5d8" providerId="ADAL" clId="{0C6DE59B-DB7A-A247-A264-57433AE0C952}" dt="2020-06-23T20:07:46.768" v="662"/>
            <ac:spMkLst>
              <pc:docMk/>
              <pc:sldMasterMk cId="1631059664" sldId="2147483970"/>
              <pc:sldLayoutMk cId="263492769" sldId="2147484020"/>
              <ac:spMk id="9" creationId="{F6DC704D-8DB5-1E41-8BF9-CA883E2A6B33}"/>
            </ac:spMkLst>
          </pc:spChg>
          <pc:spChg chg="mod">
            <ac:chgData name="Masoud Al Rawahi" userId="6280afcc-fb01-409c-ad18-ee0cbe58e5d8" providerId="ADAL" clId="{0C6DE59B-DB7A-A247-A264-57433AE0C952}" dt="2020-06-23T20:07:46.768" v="662"/>
            <ac:spMkLst>
              <pc:docMk/>
              <pc:sldMasterMk cId="1631059664" sldId="2147483970"/>
              <pc:sldLayoutMk cId="263492769" sldId="2147484020"/>
              <ac:spMk id="12" creationId="{9E758EC3-427F-1241-87FC-613D457710D4}"/>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501621216" sldId="2147484021"/>
          </pc:sldLayoutMkLst>
          <pc:spChg chg="mod">
            <ac:chgData name="Masoud Al Rawahi" userId="6280afcc-fb01-409c-ad18-ee0cbe58e5d8" providerId="ADAL" clId="{0C6DE59B-DB7A-A247-A264-57433AE0C952}" dt="2020-06-23T20:07:46.768" v="662"/>
            <ac:spMkLst>
              <pc:docMk/>
              <pc:sldMasterMk cId="1631059664" sldId="2147483970"/>
              <pc:sldLayoutMk cId="2501621216" sldId="2147484021"/>
              <ac:spMk id="7" creationId="{CB07E095-35DD-8449-8250-91B068FC8FF4}"/>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252765943" sldId="2147484022"/>
          </pc:sldLayoutMkLst>
          <pc:spChg chg="mod">
            <ac:chgData name="Masoud Al Rawahi" userId="6280afcc-fb01-409c-ad18-ee0cbe58e5d8" providerId="ADAL" clId="{0C6DE59B-DB7A-A247-A264-57433AE0C952}" dt="2020-06-23T20:07:46.768" v="662"/>
            <ac:spMkLst>
              <pc:docMk/>
              <pc:sldMasterMk cId="1631059664" sldId="2147483970"/>
              <pc:sldLayoutMk cId="2252765943" sldId="2147484022"/>
              <ac:spMk id="8" creationId="{299CEE19-0A79-7B4D-AD6A-B17960F25AD2}"/>
            </ac:spMkLst>
          </pc:spChg>
          <pc:spChg chg="mod">
            <ac:chgData name="Masoud Al Rawahi" userId="6280afcc-fb01-409c-ad18-ee0cbe58e5d8" providerId="ADAL" clId="{0C6DE59B-DB7A-A247-A264-57433AE0C952}" dt="2020-06-23T20:07:46.768" v="662"/>
            <ac:spMkLst>
              <pc:docMk/>
              <pc:sldMasterMk cId="1631059664" sldId="2147483970"/>
              <pc:sldLayoutMk cId="2252765943" sldId="2147484022"/>
              <ac:spMk id="9" creationId="{F37FE347-6604-8841-A1BD-E2E64432D3A0}"/>
            </ac:spMkLst>
          </pc:spChg>
          <pc:spChg chg="mod">
            <ac:chgData name="Masoud Al Rawahi" userId="6280afcc-fb01-409c-ad18-ee0cbe58e5d8" providerId="ADAL" clId="{0C6DE59B-DB7A-A247-A264-57433AE0C952}" dt="2020-06-23T20:07:46.768" v="662"/>
            <ac:spMkLst>
              <pc:docMk/>
              <pc:sldMasterMk cId="1631059664" sldId="2147483970"/>
              <pc:sldLayoutMk cId="2252765943" sldId="2147484022"/>
              <ac:spMk id="10" creationId="{57FF8BF7-BE46-DE42-9218-711E9205F547}"/>
            </ac:spMkLst>
          </pc:spChg>
          <pc:spChg chg="mod">
            <ac:chgData name="Masoud Al Rawahi" userId="6280afcc-fb01-409c-ad18-ee0cbe58e5d8" providerId="ADAL" clId="{0C6DE59B-DB7A-A247-A264-57433AE0C952}" dt="2020-06-23T20:07:46.768" v="662"/>
            <ac:spMkLst>
              <pc:docMk/>
              <pc:sldMasterMk cId="1631059664" sldId="2147483970"/>
              <pc:sldLayoutMk cId="2252765943" sldId="2147484022"/>
              <ac:spMk id="11" creationId="{0C6771EC-9D22-7244-A324-0550154889AD}"/>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1592318563" sldId="2147484023"/>
          </pc:sldLayoutMkLst>
          <pc:spChg chg="mod">
            <ac:chgData name="Masoud Al Rawahi" userId="6280afcc-fb01-409c-ad18-ee0cbe58e5d8" providerId="ADAL" clId="{0C6DE59B-DB7A-A247-A264-57433AE0C952}" dt="2020-06-23T20:07:46.768" v="662"/>
            <ac:spMkLst>
              <pc:docMk/>
              <pc:sldMasterMk cId="1631059664" sldId="2147483970"/>
              <pc:sldLayoutMk cId="1592318563" sldId="2147484023"/>
              <ac:spMk id="12" creationId="{F5E0D8F7-19F8-1945-8717-30640E9C8501}"/>
            </ac:spMkLst>
          </pc:spChg>
          <pc:spChg chg="mod">
            <ac:chgData name="Masoud Al Rawahi" userId="6280afcc-fb01-409c-ad18-ee0cbe58e5d8" providerId="ADAL" clId="{0C6DE59B-DB7A-A247-A264-57433AE0C952}" dt="2020-06-23T20:07:46.768" v="662"/>
            <ac:spMkLst>
              <pc:docMk/>
              <pc:sldMasterMk cId="1631059664" sldId="2147483970"/>
              <pc:sldLayoutMk cId="1592318563" sldId="2147484023"/>
              <ac:spMk id="13" creationId="{B0993D8F-3AA5-A747-A08B-1E2A0F54B478}"/>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629894981" sldId="2147484024"/>
          </pc:sldLayoutMkLst>
          <pc:spChg chg="mod">
            <ac:chgData name="Masoud Al Rawahi" userId="6280afcc-fb01-409c-ad18-ee0cbe58e5d8" providerId="ADAL" clId="{0C6DE59B-DB7A-A247-A264-57433AE0C952}" dt="2020-06-23T20:07:46.768" v="662"/>
            <ac:spMkLst>
              <pc:docMk/>
              <pc:sldMasterMk cId="1631059664" sldId="2147483970"/>
              <pc:sldLayoutMk cId="2629894981" sldId="2147484024"/>
              <ac:spMk id="12" creationId="{F5E0D8F7-19F8-1945-8717-30640E9C8501}"/>
            </ac:spMkLst>
          </pc:spChg>
          <pc:spChg chg="mod">
            <ac:chgData name="Masoud Al Rawahi" userId="6280afcc-fb01-409c-ad18-ee0cbe58e5d8" providerId="ADAL" clId="{0C6DE59B-DB7A-A247-A264-57433AE0C952}" dt="2020-06-23T20:07:46.768" v="662"/>
            <ac:spMkLst>
              <pc:docMk/>
              <pc:sldMasterMk cId="1631059664" sldId="2147483970"/>
              <pc:sldLayoutMk cId="2629894981" sldId="2147484024"/>
              <ac:spMk id="13" creationId="{B0993D8F-3AA5-A747-A08B-1E2A0F54B478}"/>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1156399791" sldId="2147484025"/>
          </pc:sldLayoutMkLst>
          <pc:spChg chg="mod">
            <ac:chgData name="Masoud Al Rawahi" userId="6280afcc-fb01-409c-ad18-ee0cbe58e5d8" providerId="ADAL" clId="{0C6DE59B-DB7A-A247-A264-57433AE0C952}" dt="2020-06-23T20:07:46.768" v="662"/>
            <ac:spMkLst>
              <pc:docMk/>
              <pc:sldMasterMk cId="1631059664" sldId="2147483970"/>
              <pc:sldLayoutMk cId="1156399791" sldId="2147484025"/>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168650786" sldId="2147484026"/>
          </pc:sldLayoutMkLst>
          <pc:spChg chg="mod">
            <ac:chgData name="Masoud Al Rawahi" userId="6280afcc-fb01-409c-ad18-ee0cbe58e5d8" providerId="ADAL" clId="{0C6DE59B-DB7A-A247-A264-57433AE0C952}" dt="2020-06-23T20:07:46.768" v="662"/>
            <ac:spMkLst>
              <pc:docMk/>
              <pc:sldMasterMk cId="1631059664" sldId="2147483970"/>
              <pc:sldLayoutMk cId="2168650786" sldId="2147484026"/>
              <ac:spMk id="5" creationId="{8AB5C2BD-10C9-5248-B520-9AEB2D0CEFBA}"/>
            </ac:spMkLst>
          </pc:spChg>
          <pc:spChg chg="mod">
            <ac:chgData name="Masoud Al Rawahi" userId="6280afcc-fb01-409c-ad18-ee0cbe58e5d8" providerId="ADAL" clId="{0C6DE59B-DB7A-A247-A264-57433AE0C952}" dt="2020-06-23T20:07:46.768" v="662"/>
            <ac:spMkLst>
              <pc:docMk/>
              <pc:sldMasterMk cId="1631059664" sldId="2147483970"/>
              <pc:sldLayoutMk cId="2168650786" sldId="2147484026"/>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1803082270" sldId="2147484027"/>
          </pc:sldLayoutMkLst>
          <pc:spChg chg="mod">
            <ac:chgData name="Masoud Al Rawahi" userId="6280afcc-fb01-409c-ad18-ee0cbe58e5d8" providerId="ADAL" clId="{0C6DE59B-DB7A-A247-A264-57433AE0C952}" dt="2020-06-23T20:07:46.768" v="662"/>
            <ac:spMkLst>
              <pc:docMk/>
              <pc:sldMasterMk cId="1631059664" sldId="2147483970"/>
              <pc:sldLayoutMk cId="1803082270" sldId="2147484027"/>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639348646" sldId="2147484028"/>
          </pc:sldLayoutMkLst>
          <pc:spChg chg="mod">
            <ac:chgData name="Masoud Al Rawahi" userId="6280afcc-fb01-409c-ad18-ee0cbe58e5d8" providerId="ADAL" clId="{0C6DE59B-DB7A-A247-A264-57433AE0C952}" dt="2020-06-23T20:07:46.768" v="662"/>
            <ac:spMkLst>
              <pc:docMk/>
              <pc:sldMasterMk cId="1631059664" sldId="2147483970"/>
              <pc:sldLayoutMk cId="2639348646" sldId="2147484028"/>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1396160060" sldId="2147484029"/>
          </pc:sldLayoutMkLst>
          <pc:spChg chg="mod">
            <ac:chgData name="Masoud Al Rawahi" userId="6280afcc-fb01-409c-ad18-ee0cbe58e5d8" providerId="ADAL" clId="{0C6DE59B-DB7A-A247-A264-57433AE0C952}" dt="2020-06-23T20:07:46.768" v="662"/>
            <ac:spMkLst>
              <pc:docMk/>
              <pc:sldMasterMk cId="1631059664" sldId="2147483970"/>
              <pc:sldLayoutMk cId="1396160060" sldId="2147484029"/>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3033953066" sldId="2147484030"/>
          </pc:sldLayoutMkLst>
          <pc:spChg chg="mod">
            <ac:chgData name="Masoud Al Rawahi" userId="6280afcc-fb01-409c-ad18-ee0cbe58e5d8" providerId="ADAL" clId="{0C6DE59B-DB7A-A247-A264-57433AE0C952}" dt="2020-06-23T20:07:46.768" v="662"/>
            <ac:spMkLst>
              <pc:docMk/>
              <pc:sldMasterMk cId="1631059664" sldId="2147483970"/>
              <pc:sldLayoutMk cId="3033953066" sldId="2147484030"/>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3489987568" sldId="2147484031"/>
          </pc:sldLayoutMkLst>
          <pc:spChg chg="mod">
            <ac:chgData name="Masoud Al Rawahi" userId="6280afcc-fb01-409c-ad18-ee0cbe58e5d8" providerId="ADAL" clId="{0C6DE59B-DB7A-A247-A264-57433AE0C952}" dt="2020-06-23T20:07:46.768" v="662"/>
            <ac:spMkLst>
              <pc:docMk/>
              <pc:sldMasterMk cId="1631059664" sldId="2147483970"/>
              <pc:sldLayoutMk cId="3489987568" sldId="2147484031"/>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566760033" sldId="2147484032"/>
          </pc:sldLayoutMkLst>
          <pc:spChg chg="mod">
            <ac:chgData name="Masoud Al Rawahi" userId="6280afcc-fb01-409c-ad18-ee0cbe58e5d8" providerId="ADAL" clId="{0C6DE59B-DB7A-A247-A264-57433AE0C952}" dt="2020-06-23T20:07:46.768" v="662"/>
            <ac:spMkLst>
              <pc:docMk/>
              <pc:sldMasterMk cId="1631059664" sldId="2147483970"/>
              <pc:sldLayoutMk cId="2566760033" sldId="2147484032"/>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437932877" sldId="2147484033"/>
          </pc:sldLayoutMkLst>
          <pc:spChg chg="mod">
            <ac:chgData name="Masoud Al Rawahi" userId="6280afcc-fb01-409c-ad18-ee0cbe58e5d8" providerId="ADAL" clId="{0C6DE59B-DB7A-A247-A264-57433AE0C952}" dt="2020-06-23T20:07:46.768" v="662"/>
            <ac:spMkLst>
              <pc:docMk/>
              <pc:sldMasterMk cId="1631059664" sldId="2147483970"/>
              <pc:sldLayoutMk cId="2437932877" sldId="2147484033"/>
              <ac:spMk id="6" creationId="{D1EC6D32-8AEC-6E4B-A33B-E9E744BD2529}"/>
            </ac:spMkLst>
          </pc:spChg>
          <pc:spChg chg="mod">
            <ac:chgData name="Masoud Al Rawahi" userId="6280afcc-fb01-409c-ad18-ee0cbe58e5d8" providerId="ADAL" clId="{0C6DE59B-DB7A-A247-A264-57433AE0C952}" dt="2020-06-23T20:07:46.768" v="662"/>
            <ac:spMkLst>
              <pc:docMk/>
              <pc:sldMasterMk cId="1631059664" sldId="2147483970"/>
              <pc:sldLayoutMk cId="2437932877" sldId="2147484033"/>
              <ac:spMk id="7" creationId="{4B75FA7D-1FCB-3A44-AED6-F6094A89B320}"/>
            </ac:spMkLst>
          </pc:spChg>
          <pc:spChg chg="mod">
            <ac:chgData name="Masoud Al Rawahi" userId="6280afcc-fb01-409c-ad18-ee0cbe58e5d8" providerId="ADAL" clId="{0C6DE59B-DB7A-A247-A264-57433AE0C952}" dt="2020-06-23T20:07:46.768" v="662"/>
            <ac:spMkLst>
              <pc:docMk/>
              <pc:sldMasterMk cId="1631059664" sldId="2147483970"/>
              <pc:sldLayoutMk cId="2437932877" sldId="2147484033"/>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1985802231" sldId="2147484034"/>
          </pc:sldLayoutMkLst>
          <pc:spChg chg="mod">
            <ac:chgData name="Masoud Al Rawahi" userId="6280afcc-fb01-409c-ad18-ee0cbe58e5d8" providerId="ADAL" clId="{0C6DE59B-DB7A-A247-A264-57433AE0C952}" dt="2020-06-23T20:07:46.768" v="662"/>
            <ac:spMkLst>
              <pc:docMk/>
              <pc:sldMasterMk cId="1631059664" sldId="2147483970"/>
              <pc:sldLayoutMk cId="1985802231" sldId="2147484034"/>
              <ac:spMk id="9" creationId="{EC390180-CAED-D04F-B0C7-AA4B5847E2F7}"/>
            </ac:spMkLst>
          </pc:spChg>
          <pc:spChg chg="mod">
            <ac:chgData name="Masoud Al Rawahi" userId="6280afcc-fb01-409c-ad18-ee0cbe58e5d8" providerId="ADAL" clId="{0C6DE59B-DB7A-A247-A264-57433AE0C952}" dt="2020-06-23T20:07:46.768" v="662"/>
            <ac:spMkLst>
              <pc:docMk/>
              <pc:sldMasterMk cId="1631059664" sldId="2147483970"/>
              <pc:sldLayoutMk cId="1985802231" sldId="2147484034"/>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3215166028" sldId="2147484035"/>
          </pc:sldLayoutMkLst>
          <pc:spChg chg="mod">
            <ac:chgData name="Masoud Al Rawahi" userId="6280afcc-fb01-409c-ad18-ee0cbe58e5d8" providerId="ADAL" clId="{0C6DE59B-DB7A-A247-A264-57433AE0C952}" dt="2020-06-23T20:07:46.768" v="662"/>
            <ac:spMkLst>
              <pc:docMk/>
              <pc:sldMasterMk cId="1631059664" sldId="2147483970"/>
              <pc:sldLayoutMk cId="3215166028" sldId="2147484035"/>
              <ac:spMk id="9" creationId="{EC390180-CAED-D04F-B0C7-AA4B5847E2F7}"/>
            </ac:spMkLst>
          </pc:spChg>
          <pc:spChg chg="mod">
            <ac:chgData name="Masoud Al Rawahi" userId="6280afcc-fb01-409c-ad18-ee0cbe58e5d8" providerId="ADAL" clId="{0C6DE59B-DB7A-A247-A264-57433AE0C952}" dt="2020-06-23T20:07:46.768" v="662"/>
            <ac:spMkLst>
              <pc:docMk/>
              <pc:sldMasterMk cId="1631059664" sldId="2147483970"/>
              <pc:sldLayoutMk cId="3215166028" sldId="2147484035"/>
              <ac:spMk id="12" creationId="{F5E0D8F7-19F8-1945-8717-30640E9C8501}"/>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633065060" sldId="2147484036"/>
          </pc:sldLayoutMkLst>
          <pc:spChg chg="mod">
            <ac:chgData name="Masoud Al Rawahi" userId="6280afcc-fb01-409c-ad18-ee0cbe58e5d8" providerId="ADAL" clId="{0C6DE59B-DB7A-A247-A264-57433AE0C952}" dt="2020-06-23T20:07:46.768" v="662"/>
            <ac:spMkLst>
              <pc:docMk/>
              <pc:sldMasterMk cId="1631059664" sldId="2147483970"/>
              <pc:sldLayoutMk cId="633065060" sldId="2147484036"/>
              <ac:spMk id="6" creationId="{63F07F69-E8D3-264C-A962-0C77E966AAAD}"/>
            </ac:spMkLst>
          </pc:spChg>
          <pc:spChg chg="mod">
            <ac:chgData name="Masoud Al Rawahi" userId="6280afcc-fb01-409c-ad18-ee0cbe58e5d8" providerId="ADAL" clId="{0C6DE59B-DB7A-A247-A264-57433AE0C952}" dt="2020-06-23T20:07:46.768" v="662"/>
            <ac:spMkLst>
              <pc:docMk/>
              <pc:sldMasterMk cId="1631059664" sldId="2147483970"/>
              <pc:sldLayoutMk cId="633065060" sldId="2147484036"/>
              <ac:spMk id="9" creationId="{EC390180-CAED-D04F-B0C7-AA4B5847E2F7}"/>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4238921735" sldId="2147484037"/>
          </pc:sldLayoutMkLst>
          <pc:spChg chg="mod">
            <ac:chgData name="Masoud Al Rawahi" userId="6280afcc-fb01-409c-ad18-ee0cbe58e5d8" providerId="ADAL" clId="{0C6DE59B-DB7A-A247-A264-57433AE0C952}" dt="2020-06-23T20:07:46.768" v="662"/>
            <ac:spMkLst>
              <pc:docMk/>
              <pc:sldMasterMk cId="1631059664" sldId="2147483970"/>
              <pc:sldLayoutMk cId="4238921735" sldId="2147484037"/>
              <ac:spMk id="9" creationId="{EC390180-CAED-D04F-B0C7-AA4B5847E2F7}"/>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540149327" sldId="2147484038"/>
          </pc:sldLayoutMkLst>
          <pc:spChg chg="mod">
            <ac:chgData name="Masoud Al Rawahi" userId="6280afcc-fb01-409c-ad18-ee0cbe58e5d8" providerId="ADAL" clId="{0C6DE59B-DB7A-A247-A264-57433AE0C952}" dt="2020-06-23T20:07:46.768" v="662"/>
            <ac:spMkLst>
              <pc:docMk/>
              <pc:sldMasterMk cId="1631059664" sldId="2147483970"/>
              <pc:sldLayoutMk cId="540149327" sldId="2147484038"/>
              <ac:spMk id="6" creationId="{63F07F69-E8D3-264C-A962-0C77E966AAAD}"/>
            </ac:spMkLst>
          </pc:spChg>
          <pc:spChg chg="mod">
            <ac:chgData name="Masoud Al Rawahi" userId="6280afcc-fb01-409c-ad18-ee0cbe58e5d8" providerId="ADAL" clId="{0C6DE59B-DB7A-A247-A264-57433AE0C952}" dt="2020-06-23T20:07:46.768" v="662"/>
            <ac:spMkLst>
              <pc:docMk/>
              <pc:sldMasterMk cId="1631059664" sldId="2147483970"/>
              <pc:sldLayoutMk cId="540149327" sldId="2147484038"/>
              <ac:spMk id="9" creationId="{EC390180-CAED-D04F-B0C7-AA4B5847E2F7}"/>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830312287" sldId="2147484039"/>
          </pc:sldLayoutMkLst>
          <pc:spChg chg="mod">
            <ac:chgData name="Masoud Al Rawahi" userId="6280afcc-fb01-409c-ad18-ee0cbe58e5d8" providerId="ADAL" clId="{0C6DE59B-DB7A-A247-A264-57433AE0C952}" dt="2020-06-23T20:07:46.768" v="662"/>
            <ac:spMkLst>
              <pc:docMk/>
              <pc:sldMasterMk cId="1631059664" sldId="2147483970"/>
              <pc:sldLayoutMk cId="2830312287" sldId="2147484039"/>
              <ac:spMk id="9" creationId="{EC390180-CAED-D04F-B0C7-AA4B5847E2F7}"/>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2406559649" sldId="2147484040"/>
          </pc:sldLayoutMkLst>
          <pc:spChg chg="mod">
            <ac:chgData name="Masoud Al Rawahi" userId="6280afcc-fb01-409c-ad18-ee0cbe58e5d8" providerId="ADAL" clId="{0C6DE59B-DB7A-A247-A264-57433AE0C952}" dt="2020-06-23T20:07:46.768" v="662"/>
            <ac:spMkLst>
              <pc:docMk/>
              <pc:sldMasterMk cId="1631059664" sldId="2147483970"/>
              <pc:sldLayoutMk cId="2406559649" sldId="2147484040"/>
              <ac:spMk id="6" creationId="{63F07F69-E8D3-264C-A962-0C77E966AAAD}"/>
            </ac:spMkLst>
          </pc:spChg>
          <pc:spChg chg="mod">
            <ac:chgData name="Masoud Al Rawahi" userId="6280afcc-fb01-409c-ad18-ee0cbe58e5d8" providerId="ADAL" clId="{0C6DE59B-DB7A-A247-A264-57433AE0C952}" dt="2020-06-23T20:07:46.768" v="662"/>
            <ac:spMkLst>
              <pc:docMk/>
              <pc:sldMasterMk cId="1631059664" sldId="2147483970"/>
              <pc:sldLayoutMk cId="2406559649" sldId="2147484040"/>
              <ac:spMk id="9" creationId="{EC390180-CAED-D04F-B0C7-AA4B5847E2F7}"/>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666141780" sldId="2147484041"/>
          </pc:sldLayoutMkLst>
          <pc:spChg chg="mod">
            <ac:chgData name="Masoud Al Rawahi" userId="6280afcc-fb01-409c-ad18-ee0cbe58e5d8" providerId="ADAL" clId="{0C6DE59B-DB7A-A247-A264-57433AE0C952}" dt="2020-06-23T20:07:46.768" v="662"/>
            <ac:spMkLst>
              <pc:docMk/>
              <pc:sldMasterMk cId="1631059664" sldId="2147483970"/>
              <pc:sldLayoutMk cId="666141780" sldId="2147484041"/>
              <ac:spMk id="8" creationId="{3950446F-B785-964F-BF2E-BC77120BF22E}"/>
            </ac:spMkLst>
          </pc:spChg>
          <pc:spChg chg="mod">
            <ac:chgData name="Masoud Al Rawahi" userId="6280afcc-fb01-409c-ad18-ee0cbe58e5d8" providerId="ADAL" clId="{0C6DE59B-DB7A-A247-A264-57433AE0C952}" dt="2020-06-23T20:07:46.768" v="662"/>
            <ac:spMkLst>
              <pc:docMk/>
              <pc:sldMasterMk cId="1631059664" sldId="2147483970"/>
              <pc:sldLayoutMk cId="666141780" sldId="2147484041"/>
              <ac:spMk id="9" creationId="{EC390180-CAED-D04F-B0C7-AA4B5847E2F7}"/>
            </ac:spMkLst>
          </pc:spChg>
          <pc:spChg chg="mod">
            <ac:chgData name="Masoud Al Rawahi" userId="6280afcc-fb01-409c-ad18-ee0cbe58e5d8" providerId="ADAL" clId="{0C6DE59B-DB7A-A247-A264-57433AE0C952}" dt="2020-06-23T20:07:46.768" v="662"/>
            <ac:spMkLst>
              <pc:docMk/>
              <pc:sldMasterMk cId="1631059664" sldId="2147483970"/>
              <pc:sldLayoutMk cId="666141780" sldId="2147484041"/>
              <ac:spMk id="10" creationId="{FE7837AD-C292-FA4E-8B5F-4E066E615DDC}"/>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163386260" sldId="2147484044"/>
          </pc:sldLayoutMkLst>
          <pc:spChg chg="mod">
            <ac:chgData name="Masoud Al Rawahi" userId="6280afcc-fb01-409c-ad18-ee0cbe58e5d8" providerId="ADAL" clId="{0C6DE59B-DB7A-A247-A264-57433AE0C952}" dt="2020-06-23T20:07:46.768" v="662"/>
            <ac:spMkLst>
              <pc:docMk/>
              <pc:sldMasterMk cId="1631059664" sldId="2147483970"/>
              <pc:sldLayoutMk cId="163386260" sldId="2147484044"/>
              <ac:spMk id="372"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74"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75"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76"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77"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78"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79"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0"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1"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2"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3"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4"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5"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6"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7"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8"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89"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0"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1"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2"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3"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4"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5"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6"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7"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8"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399"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0"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1"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2"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3"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4"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5"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6"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7"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8"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09"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10"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11"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63386260" sldId="2147484044"/>
              <ac:spMk id="412" creationId="{00000000-0000-0000-0000-000000000000}"/>
            </ac:spMkLst>
          </pc:spChg>
        </pc:sldLayoutChg>
        <pc:sldLayoutChg chg="modSp">
          <pc:chgData name="Masoud Al Rawahi" userId="6280afcc-fb01-409c-ad18-ee0cbe58e5d8" providerId="ADAL" clId="{0C6DE59B-DB7A-A247-A264-57433AE0C952}" dt="2020-06-23T20:07:46.768" v="662"/>
          <pc:sldLayoutMkLst>
            <pc:docMk/>
            <pc:sldMasterMk cId="1631059664" sldId="2147483970"/>
            <pc:sldLayoutMk cId="1721934504" sldId="2147484045"/>
          </pc:sldLayoutMkLst>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14"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16"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17"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18"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19"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0"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1"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2"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3"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4"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5"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6"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7"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8"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29"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30"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31" creationId="{00000000-0000-0000-0000-000000000000}"/>
            </ac:spMkLst>
          </pc:spChg>
          <pc:spChg chg="mod">
            <ac:chgData name="Masoud Al Rawahi" userId="6280afcc-fb01-409c-ad18-ee0cbe58e5d8" providerId="ADAL" clId="{0C6DE59B-DB7A-A247-A264-57433AE0C952}" dt="2020-06-23T20:07:46.768" v="662"/>
            <ac:spMkLst>
              <pc:docMk/>
              <pc:sldMasterMk cId="1631059664" sldId="2147483970"/>
              <pc:sldLayoutMk cId="1721934504" sldId="2147484045"/>
              <ac:spMk id="333" creationId="{00000000-0000-0000-0000-000000000000}"/>
            </ac:spMkLst>
          </pc:spChg>
        </pc:sldLayoutChg>
      </pc:sldMasterChg>
      <pc:sldMasterChg chg="addSp">
        <pc:chgData name="Masoud Al Rawahi" userId="6280afcc-fb01-409c-ad18-ee0cbe58e5d8" providerId="ADAL" clId="{0C6DE59B-DB7A-A247-A264-57433AE0C952}" dt="2020-06-23T20:07:39.562" v="655"/>
        <pc:sldMasterMkLst>
          <pc:docMk/>
          <pc:sldMasterMk cId="1113327277" sldId="2147484046"/>
        </pc:sldMasterMkLst>
        <pc:spChg chg="add">
          <ac:chgData name="Masoud Al Rawahi" userId="6280afcc-fb01-409c-ad18-ee0cbe58e5d8" providerId="ADAL" clId="{0C6DE59B-DB7A-A247-A264-57433AE0C952}" dt="2020-06-23T20:07:39.562" v="655"/>
          <ac:spMkLst>
            <pc:docMk/>
            <pc:sldMasterMk cId="1113327277" sldId="2147484046"/>
            <ac:spMk id="7" creationId="{09A2546B-7520-8242-A1A9-65A60AAA0904}"/>
          </ac:spMkLst>
        </pc:spChg>
        <pc:spChg chg="add">
          <ac:chgData name="Masoud Al Rawahi" userId="6280afcc-fb01-409c-ad18-ee0cbe58e5d8" providerId="ADAL" clId="{0C6DE59B-DB7A-A247-A264-57433AE0C952}" dt="2020-06-23T20:07:39.562" v="655"/>
          <ac:spMkLst>
            <pc:docMk/>
            <pc:sldMasterMk cId="1113327277" sldId="2147484046"/>
            <ac:spMk id="8" creationId="{E9BD8B04-42CF-E44B-870E-33CF7B7168C5}"/>
          </ac:spMkLst>
        </pc:spChg>
      </pc:sldMasterChg>
      <pc:sldMasterChg chg="addSp">
        <pc:chgData name="Masoud Al Rawahi" userId="6280afcc-fb01-409c-ad18-ee0cbe58e5d8" providerId="ADAL" clId="{0C6DE59B-DB7A-A247-A264-57433AE0C952}" dt="2020-06-23T20:05:22.669" v="630"/>
        <pc:sldMasterMkLst>
          <pc:docMk/>
          <pc:sldMasterMk cId="2571713973" sldId="2147484046"/>
        </pc:sldMasterMkLst>
        <pc:spChg chg="add">
          <ac:chgData name="Masoud Al Rawahi" userId="6280afcc-fb01-409c-ad18-ee0cbe58e5d8" providerId="ADAL" clId="{0C6DE59B-DB7A-A247-A264-57433AE0C952}" dt="2020-06-23T20:05:22.669" v="630"/>
          <ac:spMkLst>
            <pc:docMk/>
            <pc:sldMasterMk cId="2571713973" sldId="2147484046"/>
            <ac:spMk id="7" creationId="{ADB2FB05-086D-C84A-BDCA-EE4E8F05E27E}"/>
          </ac:spMkLst>
        </pc:spChg>
        <pc:spChg chg="add">
          <ac:chgData name="Masoud Al Rawahi" userId="6280afcc-fb01-409c-ad18-ee0cbe58e5d8" providerId="ADAL" clId="{0C6DE59B-DB7A-A247-A264-57433AE0C952}" dt="2020-06-23T20:05:22.669" v="630"/>
          <ac:spMkLst>
            <pc:docMk/>
            <pc:sldMasterMk cId="2571713973" sldId="2147484046"/>
            <ac:spMk id="8" creationId="{60FB4C2B-5D4F-3143-A1F9-EBF77C077AEE}"/>
          </ac:spMkLst>
        </pc:spChg>
      </pc:sldMasterChg>
      <pc:sldMasterChg chg="addSp">
        <pc:chgData name="Masoud Al Rawahi" userId="6280afcc-fb01-409c-ad18-ee0cbe58e5d8" providerId="ADAL" clId="{0C6DE59B-DB7A-A247-A264-57433AE0C952}" dt="2020-06-23T20:05:07.583" v="624"/>
        <pc:sldMasterMkLst>
          <pc:docMk/>
          <pc:sldMasterMk cId="3850008587" sldId="2147484046"/>
        </pc:sldMasterMkLst>
        <pc:spChg chg="add">
          <ac:chgData name="Masoud Al Rawahi" userId="6280afcc-fb01-409c-ad18-ee0cbe58e5d8" providerId="ADAL" clId="{0C6DE59B-DB7A-A247-A264-57433AE0C952}" dt="2020-06-23T20:05:07.583" v="624"/>
          <ac:spMkLst>
            <pc:docMk/>
            <pc:sldMasterMk cId="3850008587" sldId="2147484046"/>
            <ac:spMk id="7" creationId="{86221C4D-8FC8-FD48-8617-4174E2A47DD7}"/>
          </ac:spMkLst>
        </pc:spChg>
        <pc:spChg chg="add">
          <ac:chgData name="Masoud Al Rawahi" userId="6280afcc-fb01-409c-ad18-ee0cbe58e5d8" providerId="ADAL" clId="{0C6DE59B-DB7A-A247-A264-57433AE0C952}" dt="2020-06-23T20:05:07.583" v="624"/>
          <ac:spMkLst>
            <pc:docMk/>
            <pc:sldMasterMk cId="3850008587" sldId="2147484046"/>
            <ac:spMk id="8" creationId="{F9B68932-5638-3345-B699-9A4C63EAA11E}"/>
          </ac:spMkLst>
        </pc:spChg>
      </pc:sldMasterChg>
    </pc:docChg>
  </pc:docChgLst>
  <pc:docChgLst>
    <pc:chgData name="Ahmed Al-Manji" userId="21660a00-432a-430c-b69f-13521579bdea" providerId="ADAL" clId="{BB8D8EF8-0D8F-7742-8AF8-B4040F10CD6D}"/>
    <pc:docChg chg="custSel modSld">
      <pc:chgData name="Ahmed Al-Manji" userId="21660a00-432a-430c-b69f-13521579bdea" providerId="ADAL" clId="{BB8D8EF8-0D8F-7742-8AF8-B4040F10CD6D}" dt="2020-06-23T19:53:25.222" v="1647" actId="20577"/>
      <pc:docMkLst>
        <pc:docMk/>
      </pc:docMkLst>
      <pc:sldChg chg="modSp modNotesTx">
        <pc:chgData name="Ahmed Al-Manji" userId="21660a00-432a-430c-b69f-13521579bdea" providerId="ADAL" clId="{BB8D8EF8-0D8F-7742-8AF8-B4040F10CD6D}" dt="2020-06-23T19:53:25.222" v="1647" actId="20577"/>
        <pc:sldMkLst>
          <pc:docMk/>
          <pc:sldMk cId="2431387999" sldId="3860"/>
        </pc:sldMkLst>
        <pc:spChg chg="mod">
          <ac:chgData name="Ahmed Al-Manji" userId="21660a00-432a-430c-b69f-13521579bdea" providerId="ADAL" clId="{BB8D8EF8-0D8F-7742-8AF8-B4040F10CD6D}" dt="2020-06-23T19:53:25.222" v="1647" actId="20577"/>
          <ac:spMkLst>
            <pc:docMk/>
            <pc:sldMk cId="2431387999" sldId="3860"/>
            <ac:spMk id="2" creationId="{0CBA319D-97C5-624E-94F4-EA14FCC20AC1}"/>
          </ac:spMkLst>
        </pc:spChg>
      </pc:sldChg>
      <pc:sldChg chg="modSp">
        <pc:chgData name="Ahmed Al-Manji" userId="21660a00-432a-430c-b69f-13521579bdea" providerId="ADAL" clId="{BB8D8EF8-0D8F-7742-8AF8-B4040F10CD6D}" dt="2020-06-23T10:35:00.738" v="3" actId="1036"/>
        <pc:sldMkLst>
          <pc:docMk/>
          <pc:sldMk cId="316103788" sldId="3870"/>
        </pc:sldMkLst>
        <pc:spChg chg="mod">
          <ac:chgData name="Ahmed Al-Manji" userId="21660a00-432a-430c-b69f-13521579bdea" providerId="ADAL" clId="{BB8D8EF8-0D8F-7742-8AF8-B4040F10CD6D}" dt="2020-06-23T10:35:00.738" v="3" actId="1036"/>
          <ac:spMkLst>
            <pc:docMk/>
            <pc:sldMk cId="316103788" sldId="3870"/>
            <ac:spMk id="22" creationId="{F3B8713B-7BBA-224E-8F54-95EAE46D3041}"/>
          </ac:spMkLst>
        </pc:spChg>
      </pc:sldChg>
    </pc:docChg>
  </pc:docChgLst>
  <pc:docChgLst>
    <pc:chgData name="Kawther Al Jashmi" userId="14bc0086-8d7e-410f-be7a-8d25cfe4404a" providerId="ADAL" clId="{671BEBB6-6E07-BC41-87DE-22985C26F67D}"/>
    <pc:docChg chg="undo custSel addSld delSld modSld">
      <pc:chgData name="Kawther Al Jashmi" userId="14bc0086-8d7e-410f-be7a-8d25cfe4404a" providerId="ADAL" clId="{671BEBB6-6E07-BC41-87DE-22985C26F67D}" dt="2020-06-24T13:01:16.484" v="4192" actId="1076"/>
      <pc:docMkLst>
        <pc:docMk/>
      </pc:docMkLst>
      <pc:sldChg chg="addSp modSp">
        <pc:chgData name="Kawther Al Jashmi" userId="14bc0086-8d7e-410f-be7a-8d25cfe4404a" providerId="ADAL" clId="{671BEBB6-6E07-BC41-87DE-22985C26F67D}" dt="2020-06-24T11:39:15.147" v="3756" actId="1076"/>
        <pc:sldMkLst>
          <pc:docMk/>
          <pc:sldMk cId="3779117160" sldId="268"/>
        </pc:sldMkLst>
        <pc:spChg chg="add mod">
          <ac:chgData name="Kawther Al Jashmi" userId="14bc0086-8d7e-410f-be7a-8d25cfe4404a" providerId="ADAL" clId="{671BEBB6-6E07-BC41-87DE-22985C26F67D}" dt="2020-06-24T11:39:15.147" v="3756" actId="1076"/>
          <ac:spMkLst>
            <pc:docMk/>
            <pc:sldMk cId="3779117160" sldId="268"/>
            <ac:spMk id="2" creationId="{5EA757D6-03ED-B74D-BE65-37CF96FA83D8}"/>
          </ac:spMkLst>
        </pc:spChg>
        <pc:spChg chg="mod">
          <ac:chgData name="Kawther Al Jashmi" userId="14bc0086-8d7e-410f-be7a-8d25cfe4404a" providerId="ADAL" clId="{671BEBB6-6E07-BC41-87DE-22985C26F67D}" dt="2020-06-24T11:39:08.664" v="3755" actId="1076"/>
          <ac:spMkLst>
            <pc:docMk/>
            <pc:sldMk cId="3779117160" sldId="268"/>
            <ac:spMk id="51" creationId="{F376DBC0-C155-C846-94EA-E51AE6772217}"/>
          </ac:spMkLst>
        </pc:spChg>
        <pc:spChg chg="add mod">
          <ac:chgData name="Kawther Al Jashmi" userId="14bc0086-8d7e-410f-be7a-8d25cfe4404a" providerId="ADAL" clId="{671BEBB6-6E07-BC41-87DE-22985C26F67D}" dt="2020-06-24T11:37:36.432" v="3723" actId="20577"/>
          <ac:spMkLst>
            <pc:docMk/>
            <pc:sldMk cId="3779117160" sldId="268"/>
            <ac:spMk id="55" creationId="{673F453E-69BD-9743-90F7-BC2DF347C1BA}"/>
          </ac:spMkLst>
        </pc:spChg>
        <pc:spChg chg="add mod">
          <ac:chgData name="Kawther Al Jashmi" userId="14bc0086-8d7e-410f-be7a-8d25cfe4404a" providerId="ADAL" clId="{671BEBB6-6E07-BC41-87DE-22985C26F67D}" dt="2020-06-24T11:38:06.231" v="3730" actId="1076"/>
          <ac:spMkLst>
            <pc:docMk/>
            <pc:sldMk cId="3779117160" sldId="268"/>
            <ac:spMk id="56" creationId="{56E9A1B6-4D91-5243-862C-871956EA5836}"/>
          </ac:spMkLst>
        </pc:spChg>
        <pc:spChg chg="add mod">
          <ac:chgData name="Kawther Al Jashmi" userId="14bc0086-8d7e-410f-be7a-8d25cfe4404a" providerId="ADAL" clId="{671BEBB6-6E07-BC41-87DE-22985C26F67D}" dt="2020-06-24T11:38:33.933" v="3738" actId="1076"/>
          <ac:spMkLst>
            <pc:docMk/>
            <pc:sldMk cId="3779117160" sldId="268"/>
            <ac:spMk id="61" creationId="{6DADB50D-0A6E-C648-9B96-867E8B2093FF}"/>
          </ac:spMkLst>
        </pc:spChg>
        <pc:spChg chg="mod">
          <ac:chgData name="Kawther Al Jashmi" userId="14bc0086-8d7e-410f-be7a-8d25cfe4404a" providerId="ADAL" clId="{671BEBB6-6E07-BC41-87DE-22985C26F67D}" dt="2020-06-24T11:38:58.680" v="3743" actId="20577"/>
          <ac:spMkLst>
            <pc:docMk/>
            <pc:sldMk cId="3779117160" sldId="268"/>
            <ac:spMk id="62" creationId="{966D6353-D9D8-EE42-83E6-8EDD2AA4C2E9}"/>
          </ac:spMkLst>
        </pc:spChg>
        <pc:spChg chg="mod">
          <ac:chgData name="Kawther Al Jashmi" userId="14bc0086-8d7e-410f-be7a-8d25cfe4404a" providerId="ADAL" clId="{671BEBB6-6E07-BC41-87DE-22985C26F67D}" dt="2020-06-24T11:38:47.743" v="3741" actId="14100"/>
          <ac:spMkLst>
            <pc:docMk/>
            <pc:sldMk cId="3779117160" sldId="268"/>
            <ac:spMk id="63" creationId="{77ADA567-E3B8-8E49-8482-DA0812D028FE}"/>
          </ac:spMkLst>
        </pc:spChg>
        <pc:spChg chg="add mod">
          <ac:chgData name="Kawther Al Jashmi" userId="14bc0086-8d7e-410f-be7a-8d25cfe4404a" providerId="ADAL" clId="{671BEBB6-6E07-BC41-87DE-22985C26F67D}" dt="2020-06-24T11:38:38.197" v="3739" actId="1076"/>
          <ac:spMkLst>
            <pc:docMk/>
            <pc:sldMk cId="3779117160" sldId="268"/>
            <ac:spMk id="64" creationId="{3351D765-1BFC-CB4F-9FBB-212E92583D10}"/>
          </ac:spMkLst>
        </pc:spChg>
      </pc:sldChg>
      <pc:sldChg chg="del">
        <pc:chgData name="Kawther Al Jashmi" userId="14bc0086-8d7e-410f-be7a-8d25cfe4404a" providerId="ADAL" clId="{671BEBB6-6E07-BC41-87DE-22985C26F67D}" dt="2020-06-23T07:57:32.095" v="1075" actId="2696"/>
        <pc:sldMkLst>
          <pc:docMk/>
          <pc:sldMk cId="1044075280" sldId="270"/>
        </pc:sldMkLst>
      </pc:sldChg>
      <pc:sldChg chg="addSp modSp">
        <pc:chgData name="Kawther Al Jashmi" userId="14bc0086-8d7e-410f-be7a-8d25cfe4404a" providerId="ADAL" clId="{671BEBB6-6E07-BC41-87DE-22985C26F67D}" dt="2020-06-24T13:01:16.484" v="4192" actId="1076"/>
        <pc:sldMkLst>
          <pc:docMk/>
          <pc:sldMk cId="2786678028" sldId="3173"/>
        </pc:sldMkLst>
        <pc:spChg chg="add mod">
          <ac:chgData name="Kawther Al Jashmi" userId="14bc0086-8d7e-410f-be7a-8d25cfe4404a" providerId="ADAL" clId="{671BEBB6-6E07-BC41-87DE-22985C26F67D}" dt="2020-06-23T15:21:07.111" v="1733" actId="1076"/>
          <ac:spMkLst>
            <pc:docMk/>
            <pc:sldMk cId="2786678028" sldId="3173"/>
            <ac:spMk id="2" creationId="{7AACC55B-EA17-0743-81B9-B90B1386A6AD}"/>
          </ac:spMkLst>
        </pc:spChg>
        <pc:spChg chg="add mod">
          <ac:chgData name="Kawther Al Jashmi" userId="14bc0086-8d7e-410f-be7a-8d25cfe4404a" providerId="ADAL" clId="{671BEBB6-6E07-BC41-87DE-22985C26F67D}" dt="2020-06-24T13:01:13.064" v="4190" actId="20577"/>
          <ac:spMkLst>
            <pc:docMk/>
            <pc:sldMk cId="2786678028" sldId="3173"/>
            <ac:spMk id="3" creationId="{769CD506-C2CC-AA4F-8549-0704C6339030}"/>
          </ac:spMkLst>
        </pc:spChg>
        <pc:spChg chg="mod">
          <ac:chgData name="Kawther Al Jashmi" userId="14bc0086-8d7e-410f-be7a-8d25cfe4404a" providerId="ADAL" clId="{671BEBB6-6E07-BC41-87DE-22985C26F67D}" dt="2020-06-23T07:34:04.415" v="16" actId="20577"/>
          <ac:spMkLst>
            <pc:docMk/>
            <pc:sldMk cId="2786678028" sldId="3173"/>
            <ac:spMk id="12" creationId="{168611BC-84DB-B64C-B0AA-8D9E464F0183}"/>
          </ac:spMkLst>
        </pc:spChg>
        <pc:picChg chg="mod">
          <ac:chgData name="Kawther Al Jashmi" userId="14bc0086-8d7e-410f-be7a-8d25cfe4404a" providerId="ADAL" clId="{671BEBB6-6E07-BC41-87DE-22985C26F67D}" dt="2020-06-24T13:01:16.484" v="4192" actId="1076"/>
          <ac:picMkLst>
            <pc:docMk/>
            <pc:sldMk cId="2786678028" sldId="3173"/>
            <ac:picMk id="4" creationId="{A80DF13C-A50C-4648-A042-8CAE4363F652}"/>
          </ac:picMkLst>
        </pc:picChg>
      </pc:sldChg>
      <pc:sldChg chg="modSp">
        <pc:chgData name="Kawther Al Jashmi" userId="14bc0086-8d7e-410f-be7a-8d25cfe4404a" providerId="ADAL" clId="{671BEBB6-6E07-BC41-87DE-22985C26F67D}" dt="2020-06-23T07:58:27.564" v="1116" actId="20577"/>
        <pc:sldMkLst>
          <pc:docMk/>
          <pc:sldMk cId="3781719419" sldId="3857"/>
        </pc:sldMkLst>
        <pc:graphicFrameChg chg="modGraphic">
          <ac:chgData name="Kawther Al Jashmi" userId="14bc0086-8d7e-410f-be7a-8d25cfe4404a" providerId="ADAL" clId="{671BEBB6-6E07-BC41-87DE-22985C26F67D}" dt="2020-06-23T07:58:27.564" v="1116" actId="20577"/>
          <ac:graphicFrameMkLst>
            <pc:docMk/>
            <pc:sldMk cId="3781719419" sldId="3857"/>
            <ac:graphicFrameMk id="8" creationId="{C2163AC1-E58C-EB45-BC1E-8B67E68A216D}"/>
          </ac:graphicFrameMkLst>
        </pc:graphicFrameChg>
      </pc:sldChg>
      <pc:sldChg chg="addSp modSp addCm">
        <pc:chgData name="Kawther Al Jashmi" userId="14bc0086-8d7e-410f-be7a-8d25cfe4404a" providerId="ADAL" clId="{671BEBB6-6E07-BC41-87DE-22985C26F67D}" dt="2020-06-24T11:46:28.729" v="3983" actId="20577"/>
        <pc:sldMkLst>
          <pc:docMk/>
          <pc:sldMk cId="2431387999" sldId="3860"/>
        </pc:sldMkLst>
        <pc:spChg chg="add mod">
          <ac:chgData name="Kawther Al Jashmi" userId="14bc0086-8d7e-410f-be7a-8d25cfe4404a" providerId="ADAL" clId="{671BEBB6-6E07-BC41-87DE-22985C26F67D}" dt="2020-06-24T11:46:28.729" v="3983" actId="20577"/>
          <ac:spMkLst>
            <pc:docMk/>
            <pc:sldMk cId="2431387999" sldId="3860"/>
            <ac:spMk id="2" creationId="{0CBA319D-97C5-624E-94F4-EA14FCC20AC1}"/>
          </ac:spMkLst>
        </pc:spChg>
        <pc:spChg chg="add mod">
          <ac:chgData name="Kawther Al Jashmi" userId="14bc0086-8d7e-410f-be7a-8d25cfe4404a" providerId="ADAL" clId="{671BEBB6-6E07-BC41-87DE-22985C26F67D}" dt="2020-06-23T12:52:06.440" v="1564" actId="1076"/>
          <ac:spMkLst>
            <pc:docMk/>
            <pc:sldMk cId="2431387999" sldId="3860"/>
            <ac:spMk id="4" creationId="{D69BC05B-0B29-DC46-93E1-7A1DB08B698A}"/>
          </ac:spMkLst>
        </pc:spChg>
        <pc:spChg chg="mod">
          <ac:chgData name="Kawther Al Jashmi" userId="14bc0086-8d7e-410f-be7a-8d25cfe4404a" providerId="ADAL" clId="{671BEBB6-6E07-BC41-87DE-22985C26F67D}" dt="2020-06-23T12:51:11.902" v="1421" actId="20577"/>
          <ac:spMkLst>
            <pc:docMk/>
            <pc:sldMk cId="2431387999" sldId="3860"/>
            <ac:spMk id="12" creationId="{FFE79E46-9335-394E-B1E6-7E7B1FC087CB}"/>
          </ac:spMkLst>
        </pc:spChg>
        <pc:grpChg chg="mod">
          <ac:chgData name="Kawther Al Jashmi" userId="14bc0086-8d7e-410f-be7a-8d25cfe4404a" providerId="ADAL" clId="{671BEBB6-6E07-BC41-87DE-22985C26F67D}" dt="2020-06-23T07:47:45.934" v="326" actId="14100"/>
          <ac:grpSpMkLst>
            <pc:docMk/>
            <pc:sldMk cId="2431387999" sldId="3860"/>
            <ac:grpSpMk id="11" creationId="{9DF2751A-779A-814C-8949-547CEBB23043}"/>
          </ac:grpSpMkLst>
        </pc:grpChg>
      </pc:sldChg>
      <pc:sldChg chg="modSp">
        <pc:chgData name="Kawther Al Jashmi" userId="14bc0086-8d7e-410f-be7a-8d25cfe4404a" providerId="ADAL" clId="{671BEBB6-6E07-BC41-87DE-22985C26F67D}" dt="2020-06-23T07:34:18.346" v="31" actId="13926"/>
        <pc:sldMkLst>
          <pc:docMk/>
          <pc:sldMk cId="316103788" sldId="3870"/>
        </pc:sldMkLst>
        <pc:spChg chg="mod">
          <ac:chgData name="Kawther Al Jashmi" userId="14bc0086-8d7e-410f-be7a-8d25cfe4404a" providerId="ADAL" clId="{671BEBB6-6E07-BC41-87DE-22985C26F67D}" dt="2020-06-23T07:34:18.346" v="31" actId="13926"/>
          <ac:spMkLst>
            <pc:docMk/>
            <pc:sldMk cId="316103788" sldId="3870"/>
            <ac:spMk id="22" creationId="{F3B8713B-7BBA-224E-8F54-95EAE46D3041}"/>
          </ac:spMkLst>
        </pc:spChg>
      </pc:sldChg>
      <pc:sldChg chg="modSp">
        <pc:chgData name="Kawther Al Jashmi" userId="14bc0086-8d7e-410f-be7a-8d25cfe4404a" providerId="ADAL" clId="{671BEBB6-6E07-BC41-87DE-22985C26F67D}" dt="2020-06-23T07:58:16.019" v="1104" actId="20577"/>
        <pc:sldMkLst>
          <pc:docMk/>
          <pc:sldMk cId="4081316814" sldId="3871"/>
        </pc:sldMkLst>
        <pc:spChg chg="mod">
          <ac:chgData name="Kawther Al Jashmi" userId="14bc0086-8d7e-410f-be7a-8d25cfe4404a" providerId="ADAL" clId="{671BEBB6-6E07-BC41-87DE-22985C26F67D}" dt="2020-06-23T07:57:58.541" v="1086" actId="20577"/>
          <ac:spMkLst>
            <pc:docMk/>
            <pc:sldMk cId="4081316814" sldId="3871"/>
            <ac:spMk id="24" creationId="{251E4F67-74DC-BD45-BA8F-F547E2C64FF8}"/>
          </ac:spMkLst>
        </pc:spChg>
        <pc:spChg chg="mod">
          <ac:chgData name="Kawther Al Jashmi" userId="14bc0086-8d7e-410f-be7a-8d25cfe4404a" providerId="ADAL" clId="{671BEBB6-6E07-BC41-87DE-22985C26F67D}" dt="2020-06-23T07:58:01.928" v="1088" actId="20577"/>
          <ac:spMkLst>
            <pc:docMk/>
            <pc:sldMk cId="4081316814" sldId="3871"/>
            <ac:spMk id="26" creationId="{B75DC6B5-49FC-E04C-8B30-72D8EA2A4FDB}"/>
          </ac:spMkLst>
        </pc:spChg>
        <pc:spChg chg="mod">
          <ac:chgData name="Kawther Al Jashmi" userId="14bc0086-8d7e-410f-be7a-8d25cfe4404a" providerId="ADAL" clId="{671BEBB6-6E07-BC41-87DE-22985C26F67D}" dt="2020-06-23T07:58:11.655" v="1098" actId="20577"/>
          <ac:spMkLst>
            <pc:docMk/>
            <pc:sldMk cId="4081316814" sldId="3871"/>
            <ac:spMk id="29" creationId="{6486E4CE-183F-324E-A088-0B7ED7DB41BB}"/>
          </ac:spMkLst>
        </pc:spChg>
        <pc:spChg chg="mod">
          <ac:chgData name="Kawther Al Jashmi" userId="14bc0086-8d7e-410f-be7a-8d25cfe4404a" providerId="ADAL" clId="{671BEBB6-6E07-BC41-87DE-22985C26F67D}" dt="2020-06-23T07:58:06.381" v="1093" actId="20577"/>
          <ac:spMkLst>
            <pc:docMk/>
            <pc:sldMk cId="4081316814" sldId="3871"/>
            <ac:spMk id="34" creationId="{FCAF260F-B624-2043-841F-61A57C274B62}"/>
          </ac:spMkLst>
        </pc:spChg>
        <pc:spChg chg="mod">
          <ac:chgData name="Kawther Al Jashmi" userId="14bc0086-8d7e-410f-be7a-8d25cfe4404a" providerId="ADAL" clId="{671BEBB6-6E07-BC41-87DE-22985C26F67D}" dt="2020-06-23T07:58:16.019" v="1104" actId="20577"/>
          <ac:spMkLst>
            <pc:docMk/>
            <pc:sldMk cId="4081316814" sldId="3871"/>
            <ac:spMk id="36" creationId="{ADF37BF3-595A-D341-88D9-F838A5DCA677}"/>
          </ac:spMkLst>
        </pc:spChg>
      </pc:sldChg>
      <pc:sldChg chg="addSp modSp">
        <pc:chgData name="Kawther Al Jashmi" userId="14bc0086-8d7e-410f-be7a-8d25cfe4404a" providerId="ADAL" clId="{671BEBB6-6E07-BC41-87DE-22985C26F67D}" dt="2020-06-24T11:47:05.726" v="3985" actId="1076"/>
        <pc:sldMkLst>
          <pc:docMk/>
          <pc:sldMk cId="284870615" sldId="3872"/>
        </pc:sldMkLst>
        <pc:spChg chg="add mod">
          <ac:chgData name="Kawther Al Jashmi" userId="14bc0086-8d7e-410f-be7a-8d25cfe4404a" providerId="ADAL" clId="{671BEBB6-6E07-BC41-87DE-22985C26F67D}" dt="2020-06-24T11:47:01.696" v="3984" actId="113"/>
          <ac:spMkLst>
            <pc:docMk/>
            <pc:sldMk cId="284870615" sldId="3872"/>
            <ac:spMk id="2" creationId="{FA59358D-F97B-7E44-8421-29F37F6DE8DA}"/>
          </ac:spMkLst>
        </pc:spChg>
        <pc:spChg chg="add mod">
          <ac:chgData name="Kawther Al Jashmi" userId="14bc0086-8d7e-410f-be7a-8d25cfe4404a" providerId="ADAL" clId="{671BEBB6-6E07-BC41-87DE-22985C26F67D}" dt="2020-06-24T11:39:52.416" v="3771" actId="20577"/>
          <ac:spMkLst>
            <pc:docMk/>
            <pc:sldMk cId="284870615" sldId="3872"/>
            <ac:spMk id="26" creationId="{A88CD6D3-2F21-7F4A-B9E7-873E9B89428E}"/>
          </ac:spMkLst>
        </pc:spChg>
        <pc:spChg chg="mod">
          <ac:chgData name="Kawther Al Jashmi" userId="14bc0086-8d7e-410f-be7a-8d25cfe4404a" providerId="ADAL" clId="{671BEBB6-6E07-BC41-87DE-22985C26F67D}" dt="2020-06-24T11:47:05.726" v="3985" actId="1076"/>
          <ac:spMkLst>
            <pc:docMk/>
            <pc:sldMk cId="284870615" sldId="3872"/>
            <ac:spMk id="27" creationId="{31254BF9-EF08-4146-BF13-19170769B32D}"/>
          </ac:spMkLst>
        </pc:spChg>
        <pc:spChg chg="add mod">
          <ac:chgData name="Kawther Al Jashmi" userId="14bc0086-8d7e-410f-be7a-8d25cfe4404a" providerId="ADAL" clId="{671BEBB6-6E07-BC41-87DE-22985C26F67D}" dt="2020-06-24T11:40:56.929" v="3795" actId="1076"/>
          <ac:spMkLst>
            <pc:docMk/>
            <pc:sldMk cId="284870615" sldId="3872"/>
            <ac:spMk id="32" creationId="{200C0EF6-EE4F-9B43-8B3B-F1DCB21979FA}"/>
          </ac:spMkLst>
        </pc:spChg>
        <pc:spChg chg="add mod">
          <ac:chgData name="Kawther Al Jashmi" userId="14bc0086-8d7e-410f-be7a-8d25cfe4404a" providerId="ADAL" clId="{671BEBB6-6E07-BC41-87DE-22985C26F67D}" dt="2020-06-24T11:40:12.895" v="3782" actId="1076"/>
          <ac:spMkLst>
            <pc:docMk/>
            <pc:sldMk cId="284870615" sldId="3872"/>
            <ac:spMk id="33" creationId="{8F9100DC-D96A-D142-A536-DF8FA39B3C69}"/>
          </ac:spMkLst>
        </pc:spChg>
        <pc:spChg chg="add mod">
          <ac:chgData name="Kawther Al Jashmi" userId="14bc0086-8d7e-410f-be7a-8d25cfe4404a" providerId="ADAL" clId="{671BEBB6-6E07-BC41-87DE-22985C26F67D}" dt="2020-06-24T11:40:53.240" v="3794" actId="1076"/>
          <ac:spMkLst>
            <pc:docMk/>
            <pc:sldMk cId="284870615" sldId="3872"/>
            <ac:spMk id="34" creationId="{930EA2E1-823A-CA4F-812C-F14DEA06C554}"/>
          </ac:spMkLst>
        </pc:spChg>
        <pc:spChg chg="add mod">
          <ac:chgData name="Kawther Al Jashmi" userId="14bc0086-8d7e-410f-be7a-8d25cfe4404a" providerId="ADAL" clId="{671BEBB6-6E07-BC41-87DE-22985C26F67D}" dt="2020-06-24T11:40:50.260" v="3793" actId="1076"/>
          <ac:spMkLst>
            <pc:docMk/>
            <pc:sldMk cId="284870615" sldId="3872"/>
            <ac:spMk id="36" creationId="{DEA1A750-B42D-464E-81B7-565D896F1753}"/>
          </ac:spMkLst>
        </pc:spChg>
      </pc:sldChg>
      <pc:sldChg chg="addSp modSp">
        <pc:chgData name="Kawther Al Jashmi" userId="14bc0086-8d7e-410f-be7a-8d25cfe4404a" providerId="ADAL" clId="{671BEBB6-6E07-BC41-87DE-22985C26F67D}" dt="2020-06-23T07:47:13.515" v="306" actId="20577"/>
        <pc:sldMkLst>
          <pc:docMk/>
          <pc:sldMk cId="2087920337" sldId="3873"/>
        </pc:sldMkLst>
        <pc:spChg chg="add mod">
          <ac:chgData name="Kawther Al Jashmi" userId="14bc0086-8d7e-410f-be7a-8d25cfe4404a" providerId="ADAL" clId="{671BEBB6-6E07-BC41-87DE-22985C26F67D}" dt="2020-06-23T07:47:13.515" v="306" actId="20577"/>
          <ac:spMkLst>
            <pc:docMk/>
            <pc:sldMk cId="2087920337" sldId="3873"/>
            <ac:spMk id="2" creationId="{5DF2430C-F348-4046-9366-1E2D78B59282}"/>
          </ac:spMkLst>
        </pc:spChg>
      </pc:sldChg>
      <pc:sldChg chg="addSp delSp modSp add">
        <pc:chgData name="Kawther Al Jashmi" userId="14bc0086-8d7e-410f-be7a-8d25cfe4404a" providerId="ADAL" clId="{671BEBB6-6E07-BC41-87DE-22985C26F67D}" dt="2020-06-24T06:14:02.908" v="1769" actId="1076"/>
        <pc:sldMkLst>
          <pc:docMk/>
          <pc:sldMk cId="2670011479" sldId="3874"/>
        </pc:sldMkLst>
        <pc:spChg chg="del mod">
          <ac:chgData name="Kawther Al Jashmi" userId="14bc0086-8d7e-410f-be7a-8d25cfe4404a" providerId="ADAL" clId="{671BEBB6-6E07-BC41-87DE-22985C26F67D}" dt="2020-06-23T12:52:22.219" v="1567" actId="478"/>
          <ac:spMkLst>
            <pc:docMk/>
            <pc:sldMk cId="2670011479" sldId="3874"/>
            <ac:spMk id="2" creationId="{0CBA319D-97C5-624E-94F4-EA14FCC20AC1}"/>
          </ac:spMkLst>
        </pc:spChg>
        <pc:spChg chg="add mod">
          <ac:chgData name="Kawther Al Jashmi" userId="14bc0086-8d7e-410f-be7a-8d25cfe4404a" providerId="ADAL" clId="{671BEBB6-6E07-BC41-87DE-22985C26F67D}" dt="2020-06-23T12:53:34.231" v="1611" actId="20577"/>
          <ac:spMkLst>
            <pc:docMk/>
            <pc:sldMk cId="2670011479" sldId="3874"/>
            <ac:spMk id="6" creationId="{86A48D0C-9C9C-8F43-A7E7-C99E7E36182D}"/>
          </ac:spMkLst>
        </pc:spChg>
        <pc:spChg chg="add mod">
          <ac:chgData name="Kawther Al Jashmi" userId="14bc0086-8d7e-410f-be7a-8d25cfe4404a" providerId="ADAL" clId="{671BEBB6-6E07-BC41-87DE-22985C26F67D}" dt="2020-06-23T12:54:56.700" v="1656" actId="1076"/>
          <ac:spMkLst>
            <pc:docMk/>
            <pc:sldMk cId="2670011479" sldId="3874"/>
            <ac:spMk id="8" creationId="{C46C2D26-3AF5-B641-9595-7D3025781E15}"/>
          </ac:spMkLst>
        </pc:spChg>
        <pc:spChg chg="mod">
          <ac:chgData name="Kawther Al Jashmi" userId="14bc0086-8d7e-410f-be7a-8d25cfe4404a" providerId="ADAL" clId="{671BEBB6-6E07-BC41-87DE-22985C26F67D}" dt="2020-06-23T12:52:28.754" v="1576" actId="20577"/>
          <ac:spMkLst>
            <pc:docMk/>
            <pc:sldMk cId="2670011479" sldId="3874"/>
            <ac:spMk id="12" creationId="{FFE79E46-9335-394E-B1E6-7E7B1FC087CB}"/>
          </ac:spMkLst>
        </pc:spChg>
        <pc:grpChg chg="mod">
          <ac:chgData name="Kawther Al Jashmi" userId="14bc0086-8d7e-410f-be7a-8d25cfe4404a" providerId="ADAL" clId="{671BEBB6-6E07-BC41-87DE-22985C26F67D}" dt="2020-06-24T06:14:02.908" v="1769" actId="1076"/>
          <ac:grpSpMkLst>
            <pc:docMk/>
            <pc:sldMk cId="2670011479" sldId="3874"/>
            <ac:grpSpMk id="11" creationId="{9DF2751A-779A-814C-8949-547CEBB23043}"/>
          </ac:grpSpMkLst>
        </pc:grpChg>
        <pc:picChg chg="add mod">
          <ac:chgData name="Kawther Al Jashmi" userId="14bc0086-8d7e-410f-be7a-8d25cfe4404a" providerId="ADAL" clId="{671BEBB6-6E07-BC41-87DE-22985C26F67D}" dt="2020-06-23T12:53:21.971" v="1579" actId="1076"/>
          <ac:picMkLst>
            <pc:docMk/>
            <pc:sldMk cId="2670011479" sldId="3874"/>
            <ac:picMk id="5" creationId="{5C7C5415-1587-7146-924B-F60402340A8A}"/>
          </ac:picMkLst>
        </pc:picChg>
      </pc:sldChg>
      <pc:sldChg chg="addSp delSp modSp">
        <pc:chgData name="Kawther Al Jashmi" userId="14bc0086-8d7e-410f-be7a-8d25cfe4404a" providerId="ADAL" clId="{671BEBB6-6E07-BC41-87DE-22985C26F67D}" dt="2020-06-24T11:43:38.064" v="3801" actId="2711"/>
        <pc:sldMkLst>
          <pc:docMk/>
          <pc:sldMk cId="223400022" sldId="3875"/>
        </pc:sldMkLst>
        <pc:spChg chg="mod">
          <ac:chgData name="Kawther Al Jashmi" userId="14bc0086-8d7e-410f-be7a-8d25cfe4404a" providerId="ADAL" clId="{671BEBB6-6E07-BC41-87DE-22985C26F67D}" dt="2020-06-24T10:33:01.462" v="3414" actId="1076"/>
          <ac:spMkLst>
            <pc:docMk/>
            <pc:sldMk cId="223400022" sldId="3875"/>
            <ac:spMk id="4" creationId="{D69BC05B-0B29-DC46-93E1-7A1DB08B698A}"/>
          </ac:spMkLst>
        </pc:spChg>
        <pc:spChg chg="del mod">
          <ac:chgData name="Kawther Al Jashmi" userId="14bc0086-8d7e-410f-be7a-8d25cfe4404a" providerId="ADAL" clId="{671BEBB6-6E07-BC41-87DE-22985C26F67D}" dt="2020-06-24T10:31:03.101" v="3410" actId="478"/>
          <ac:spMkLst>
            <pc:docMk/>
            <pc:sldMk cId="223400022" sldId="3875"/>
            <ac:spMk id="5" creationId="{B8B8DD1D-F337-7346-8036-397B5215AC43}"/>
          </ac:spMkLst>
        </pc:spChg>
        <pc:spChg chg="mod">
          <ac:chgData name="Kawther Al Jashmi" userId="14bc0086-8d7e-410f-be7a-8d25cfe4404a" providerId="ADAL" clId="{671BEBB6-6E07-BC41-87DE-22985C26F67D}" dt="2020-06-24T10:32:54.267" v="3413" actId="20577"/>
          <ac:spMkLst>
            <pc:docMk/>
            <pc:sldMk cId="223400022" sldId="3875"/>
            <ac:spMk id="12" creationId="{FFE79E46-9335-394E-B1E6-7E7B1FC087CB}"/>
          </ac:spMkLst>
        </pc:spChg>
        <pc:spChg chg="add mod">
          <ac:chgData name="Kawther Al Jashmi" userId="14bc0086-8d7e-410f-be7a-8d25cfe4404a" providerId="ADAL" clId="{671BEBB6-6E07-BC41-87DE-22985C26F67D}" dt="2020-06-24T06:14:09.641" v="1771" actId="1076"/>
          <ac:spMkLst>
            <pc:docMk/>
            <pc:sldMk cId="223400022" sldId="3875"/>
            <ac:spMk id="14" creationId="{62B61DE6-C416-2F47-88AF-5E185A930D86}"/>
          </ac:spMkLst>
        </pc:spChg>
        <pc:graphicFrameChg chg="mod modGraphic">
          <ac:chgData name="Kawther Al Jashmi" userId="14bc0086-8d7e-410f-be7a-8d25cfe4404a" providerId="ADAL" clId="{671BEBB6-6E07-BC41-87DE-22985C26F67D}" dt="2020-06-24T11:43:38.064" v="3801" actId="2711"/>
          <ac:graphicFrameMkLst>
            <pc:docMk/>
            <pc:sldMk cId="223400022" sldId="3875"/>
            <ac:graphicFrameMk id="9" creationId="{AE0A8F78-CB18-494E-BC41-33E297CC33CA}"/>
          </ac:graphicFrameMkLst>
        </pc:graphicFrameChg>
      </pc:sldChg>
      <pc:sldChg chg="addSp delSp modSp add">
        <pc:chgData name="Kawther Al Jashmi" userId="14bc0086-8d7e-410f-be7a-8d25cfe4404a" providerId="ADAL" clId="{671BEBB6-6E07-BC41-87DE-22985C26F67D}" dt="2020-06-24T11:43:52.045" v="3803" actId="1076"/>
        <pc:sldMkLst>
          <pc:docMk/>
          <pc:sldMk cId="2382586714" sldId="3876"/>
        </pc:sldMkLst>
        <pc:spChg chg="add mod">
          <ac:chgData name="Kawther Al Jashmi" userId="14bc0086-8d7e-410f-be7a-8d25cfe4404a" providerId="ADAL" clId="{671BEBB6-6E07-BC41-87DE-22985C26F67D}" dt="2020-06-24T11:43:52.045" v="3803" actId="1076"/>
          <ac:spMkLst>
            <pc:docMk/>
            <pc:sldMk cId="2382586714" sldId="3876"/>
            <ac:spMk id="2" creationId="{8D44E50B-08A1-C546-98A6-4E6B947C987E}"/>
          </ac:spMkLst>
        </pc:spChg>
        <pc:spChg chg="del mod">
          <ac:chgData name="Kawther Al Jashmi" userId="14bc0086-8d7e-410f-be7a-8d25cfe4404a" providerId="ADAL" clId="{671BEBB6-6E07-BC41-87DE-22985C26F67D}" dt="2020-06-24T10:16:55.717" v="2987" actId="478"/>
          <ac:spMkLst>
            <pc:docMk/>
            <pc:sldMk cId="2382586714" sldId="3876"/>
            <ac:spMk id="5" creationId="{B8B8DD1D-F337-7346-8036-397B5215AC43}"/>
          </ac:spMkLst>
        </pc:spChg>
        <pc:spChg chg="mod">
          <ac:chgData name="Kawther Al Jashmi" userId="14bc0086-8d7e-410f-be7a-8d25cfe4404a" providerId="ADAL" clId="{671BEBB6-6E07-BC41-87DE-22985C26F67D}" dt="2020-06-24T10:34:49.975" v="3438" actId="20577"/>
          <ac:spMkLst>
            <pc:docMk/>
            <pc:sldMk cId="2382586714" sldId="3876"/>
            <ac:spMk id="12" creationId="{FFE79E46-9335-394E-B1E6-7E7B1FC087CB}"/>
          </ac:spMkLst>
        </pc:spChg>
        <pc:graphicFrameChg chg="mod modGraphic">
          <ac:chgData name="Kawther Al Jashmi" userId="14bc0086-8d7e-410f-be7a-8d25cfe4404a" providerId="ADAL" clId="{671BEBB6-6E07-BC41-87DE-22985C26F67D}" dt="2020-06-24T11:43:45.970" v="3802" actId="2711"/>
          <ac:graphicFrameMkLst>
            <pc:docMk/>
            <pc:sldMk cId="2382586714" sldId="3876"/>
            <ac:graphicFrameMk id="9" creationId="{AE0A8F78-CB18-494E-BC41-33E297CC33CA}"/>
          </ac:graphicFrameMkLst>
        </pc:graphicFrameChg>
      </pc:sldChg>
      <pc:sldChg chg="addSp delSp modSp add">
        <pc:chgData name="Kawther Al Jashmi" userId="14bc0086-8d7e-410f-be7a-8d25cfe4404a" providerId="ADAL" clId="{671BEBB6-6E07-BC41-87DE-22985C26F67D}" dt="2020-06-24T12:38:07.278" v="4098" actId="1076"/>
        <pc:sldMkLst>
          <pc:docMk/>
          <pc:sldMk cId="1627144140" sldId="3877"/>
        </pc:sldMkLst>
        <pc:spChg chg="del">
          <ac:chgData name="Kawther Al Jashmi" userId="14bc0086-8d7e-410f-be7a-8d25cfe4404a" providerId="ADAL" clId="{671BEBB6-6E07-BC41-87DE-22985C26F67D}" dt="2020-06-24T12:34:31.631" v="3987" actId="478"/>
          <ac:spMkLst>
            <pc:docMk/>
            <pc:sldMk cId="1627144140" sldId="3877"/>
            <ac:spMk id="2" creationId="{FA59358D-F97B-7E44-8421-29F37F6DE8DA}"/>
          </ac:spMkLst>
        </pc:spChg>
        <pc:spChg chg="del">
          <ac:chgData name="Kawther Al Jashmi" userId="14bc0086-8d7e-410f-be7a-8d25cfe4404a" providerId="ADAL" clId="{671BEBB6-6E07-BC41-87DE-22985C26F67D}" dt="2020-06-24T12:34:31.631" v="3987" actId="478"/>
          <ac:spMkLst>
            <pc:docMk/>
            <pc:sldMk cId="1627144140" sldId="3877"/>
            <ac:spMk id="4" creationId="{20CC1E9C-518C-4D4C-BFC6-6FAF1B7975FB}"/>
          </ac:spMkLst>
        </pc:spChg>
        <pc:spChg chg="del">
          <ac:chgData name="Kawther Al Jashmi" userId="14bc0086-8d7e-410f-be7a-8d25cfe4404a" providerId="ADAL" clId="{671BEBB6-6E07-BC41-87DE-22985C26F67D}" dt="2020-06-24T12:34:31.631" v="3987" actId="478"/>
          <ac:spMkLst>
            <pc:docMk/>
            <pc:sldMk cId="1627144140" sldId="3877"/>
            <ac:spMk id="6" creationId="{1594060D-B5E2-2843-8D5F-05118DEC1FAA}"/>
          </ac:spMkLst>
        </pc:spChg>
        <pc:spChg chg="add del mod">
          <ac:chgData name="Kawther Al Jashmi" userId="14bc0086-8d7e-410f-be7a-8d25cfe4404a" providerId="ADAL" clId="{671BEBB6-6E07-BC41-87DE-22985C26F67D}" dt="2020-06-24T12:34:34.451" v="3991" actId="478"/>
          <ac:spMkLst>
            <pc:docMk/>
            <pc:sldMk cId="1627144140" sldId="3877"/>
            <ac:spMk id="7" creationId="{3505739D-6BD9-2D4F-9BC4-F5C7A57B6415}"/>
          </ac:spMkLst>
        </pc:spChg>
        <pc:spChg chg="add del mod">
          <ac:chgData name="Kawther Al Jashmi" userId="14bc0086-8d7e-410f-be7a-8d25cfe4404a" providerId="ADAL" clId="{671BEBB6-6E07-BC41-87DE-22985C26F67D}" dt="2020-06-24T12:34:34.451" v="3991" actId="478"/>
          <ac:spMkLst>
            <pc:docMk/>
            <pc:sldMk cId="1627144140" sldId="3877"/>
            <ac:spMk id="9" creationId="{682AD569-82AD-6A4A-A99E-C1BE0D754872}"/>
          </ac:spMkLst>
        </pc:spChg>
        <pc:spChg chg="add del mod">
          <ac:chgData name="Kawther Al Jashmi" userId="14bc0086-8d7e-410f-be7a-8d25cfe4404a" providerId="ADAL" clId="{671BEBB6-6E07-BC41-87DE-22985C26F67D}" dt="2020-06-24T12:34:34.451" v="3991" actId="478"/>
          <ac:spMkLst>
            <pc:docMk/>
            <pc:sldMk cId="1627144140" sldId="3877"/>
            <ac:spMk id="11" creationId="{9537727A-FEE9-CC44-A4E7-A9B948B4C78B}"/>
          </ac:spMkLst>
        </pc:spChg>
        <pc:spChg chg="add del mod">
          <ac:chgData name="Kawther Al Jashmi" userId="14bc0086-8d7e-410f-be7a-8d25cfe4404a" providerId="ADAL" clId="{671BEBB6-6E07-BC41-87DE-22985C26F67D}" dt="2020-06-24T12:34:38.403" v="3993" actId="478"/>
          <ac:spMkLst>
            <pc:docMk/>
            <pc:sldMk cId="1627144140" sldId="3877"/>
            <ac:spMk id="13" creationId="{6D7B22C6-DC9F-8748-914A-86F085AC6DCF}"/>
          </ac:spMkLst>
        </pc:spChg>
        <pc:spChg chg="add mod">
          <ac:chgData name="Kawther Al Jashmi" userId="14bc0086-8d7e-410f-be7a-8d25cfe4404a" providerId="ADAL" clId="{671BEBB6-6E07-BC41-87DE-22985C26F67D}" dt="2020-06-24T12:37:53.769" v="4095" actId="1076"/>
          <ac:spMkLst>
            <pc:docMk/>
            <pc:sldMk cId="1627144140" sldId="3877"/>
            <ac:spMk id="14" creationId="{8CE8267B-6313-7D4A-A648-B5D2022B0F1C}"/>
          </ac:spMkLst>
        </pc:spChg>
        <pc:spChg chg="del">
          <ac:chgData name="Kawther Al Jashmi" userId="14bc0086-8d7e-410f-be7a-8d25cfe4404a" providerId="ADAL" clId="{671BEBB6-6E07-BC41-87DE-22985C26F67D}" dt="2020-06-24T12:34:31.631" v="3987" actId="478"/>
          <ac:spMkLst>
            <pc:docMk/>
            <pc:sldMk cId="1627144140" sldId="3877"/>
            <ac:spMk id="24" creationId="{A814D44D-E6DD-6941-BFCE-656BE112E35F}"/>
          </ac:spMkLst>
        </pc:spChg>
        <pc:spChg chg="del">
          <ac:chgData name="Kawther Al Jashmi" userId="14bc0086-8d7e-410f-be7a-8d25cfe4404a" providerId="ADAL" clId="{671BEBB6-6E07-BC41-87DE-22985C26F67D}" dt="2020-06-24T12:34:31.631" v="3987" actId="478"/>
          <ac:spMkLst>
            <pc:docMk/>
            <pc:sldMk cId="1627144140" sldId="3877"/>
            <ac:spMk id="26" creationId="{A88CD6D3-2F21-7F4A-B9E7-873E9B89428E}"/>
          </ac:spMkLst>
        </pc:spChg>
        <pc:spChg chg="del">
          <ac:chgData name="Kawther Al Jashmi" userId="14bc0086-8d7e-410f-be7a-8d25cfe4404a" providerId="ADAL" clId="{671BEBB6-6E07-BC41-87DE-22985C26F67D}" dt="2020-06-24T12:34:31.631" v="3987" actId="478"/>
          <ac:spMkLst>
            <pc:docMk/>
            <pc:sldMk cId="1627144140" sldId="3877"/>
            <ac:spMk id="27" creationId="{31254BF9-EF08-4146-BF13-19170769B32D}"/>
          </ac:spMkLst>
        </pc:spChg>
        <pc:spChg chg="del">
          <ac:chgData name="Kawther Al Jashmi" userId="14bc0086-8d7e-410f-be7a-8d25cfe4404a" providerId="ADAL" clId="{671BEBB6-6E07-BC41-87DE-22985C26F67D}" dt="2020-06-24T12:34:31.631" v="3987" actId="478"/>
          <ac:spMkLst>
            <pc:docMk/>
            <pc:sldMk cId="1627144140" sldId="3877"/>
            <ac:spMk id="30" creationId="{6391F168-7485-2344-8C80-FBC9D7A372D0}"/>
          </ac:spMkLst>
        </pc:spChg>
        <pc:spChg chg="mod">
          <ac:chgData name="Kawther Al Jashmi" userId="14bc0086-8d7e-410f-be7a-8d25cfe4404a" providerId="ADAL" clId="{671BEBB6-6E07-BC41-87DE-22985C26F67D}" dt="2020-06-24T12:35:12.947" v="4043" actId="14100"/>
          <ac:spMkLst>
            <pc:docMk/>
            <pc:sldMk cId="1627144140" sldId="3877"/>
            <ac:spMk id="31" creationId="{385DEEC9-431E-9644-9B01-5D7A006938B2}"/>
          </ac:spMkLst>
        </pc:spChg>
        <pc:spChg chg="del">
          <ac:chgData name="Kawther Al Jashmi" userId="14bc0086-8d7e-410f-be7a-8d25cfe4404a" providerId="ADAL" clId="{671BEBB6-6E07-BC41-87DE-22985C26F67D}" dt="2020-06-24T12:34:31.631" v="3987" actId="478"/>
          <ac:spMkLst>
            <pc:docMk/>
            <pc:sldMk cId="1627144140" sldId="3877"/>
            <ac:spMk id="32" creationId="{200C0EF6-EE4F-9B43-8B3B-F1DCB21979FA}"/>
          </ac:spMkLst>
        </pc:spChg>
        <pc:spChg chg="del">
          <ac:chgData name="Kawther Al Jashmi" userId="14bc0086-8d7e-410f-be7a-8d25cfe4404a" providerId="ADAL" clId="{671BEBB6-6E07-BC41-87DE-22985C26F67D}" dt="2020-06-24T12:34:31.631" v="3987" actId="478"/>
          <ac:spMkLst>
            <pc:docMk/>
            <pc:sldMk cId="1627144140" sldId="3877"/>
            <ac:spMk id="33" creationId="{8F9100DC-D96A-D142-A536-DF8FA39B3C69}"/>
          </ac:spMkLst>
        </pc:spChg>
        <pc:spChg chg="del">
          <ac:chgData name="Kawther Al Jashmi" userId="14bc0086-8d7e-410f-be7a-8d25cfe4404a" providerId="ADAL" clId="{671BEBB6-6E07-BC41-87DE-22985C26F67D}" dt="2020-06-24T12:34:31.631" v="3987" actId="478"/>
          <ac:spMkLst>
            <pc:docMk/>
            <pc:sldMk cId="1627144140" sldId="3877"/>
            <ac:spMk id="34" creationId="{930EA2E1-823A-CA4F-812C-F14DEA06C554}"/>
          </ac:spMkLst>
        </pc:spChg>
        <pc:spChg chg="del">
          <ac:chgData name="Kawther Al Jashmi" userId="14bc0086-8d7e-410f-be7a-8d25cfe4404a" providerId="ADAL" clId="{671BEBB6-6E07-BC41-87DE-22985C26F67D}" dt="2020-06-24T12:34:31.631" v="3987" actId="478"/>
          <ac:spMkLst>
            <pc:docMk/>
            <pc:sldMk cId="1627144140" sldId="3877"/>
            <ac:spMk id="36" creationId="{DEA1A750-B42D-464E-81B7-565D896F1753}"/>
          </ac:spMkLst>
        </pc:spChg>
        <pc:spChg chg="del">
          <ac:chgData name="Kawther Al Jashmi" userId="14bc0086-8d7e-410f-be7a-8d25cfe4404a" providerId="ADAL" clId="{671BEBB6-6E07-BC41-87DE-22985C26F67D}" dt="2020-06-24T12:34:31.631" v="3987" actId="478"/>
          <ac:spMkLst>
            <pc:docMk/>
            <pc:sldMk cId="1627144140" sldId="3877"/>
            <ac:spMk id="37" creationId="{0C6785C4-75B5-BB46-9D55-3F4246269BD4}"/>
          </ac:spMkLst>
        </pc:spChg>
        <pc:spChg chg="del">
          <ac:chgData name="Kawther Al Jashmi" userId="14bc0086-8d7e-410f-be7a-8d25cfe4404a" providerId="ADAL" clId="{671BEBB6-6E07-BC41-87DE-22985C26F67D}" dt="2020-06-24T12:34:31.631" v="3987" actId="478"/>
          <ac:spMkLst>
            <pc:docMk/>
            <pc:sldMk cId="1627144140" sldId="3877"/>
            <ac:spMk id="38" creationId="{B0FC0530-C043-FB44-8C8E-E8EBE5EA932F}"/>
          </ac:spMkLst>
        </pc:spChg>
        <pc:spChg chg="add mod">
          <ac:chgData name="Kawther Al Jashmi" userId="14bc0086-8d7e-410f-be7a-8d25cfe4404a" providerId="ADAL" clId="{671BEBB6-6E07-BC41-87DE-22985C26F67D}" dt="2020-06-24T12:38:07.278" v="4098" actId="1076"/>
          <ac:spMkLst>
            <pc:docMk/>
            <pc:sldMk cId="1627144140" sldId="3877"/>
            <ac:spMk id="39" creationId="{EDA42C98-8925-CF4B-A739-4CE84B819FEA}"/>
          </ac:spMkLst>
        </pc:spChg>
        <pc:spChg chg="del">
          <ac:chgData name="Kawther Al Jashmi" userId="14bc0086-8d7e-410f-be7a-8d25cfe4404a" providerId="ADAL" clId="{671BEBB6-6E07-BC41-87DE-22985C26F67D}" dt="2020-06-24T12:34:31.631" v="3987" actId="478"/>
          <ac:spMkLst>
            <pc:docMk/>
            <pc:sldMk cId="1627144140" sldId="3877"/>
            <ac:spMk id="889" creationId="{00000000-0000-0000-0000-000000000000}"/>
          </ac:spMkLst>
        </pc:spChg>
        <pc:spChg chg="del">
          <ac:chgData name="Kawther Al Jashmi" userId="14bc0086-8d7e-410f-be7a-8d25cfe4404a" providerId="ADAL" clId="{671BEBB6-6E07-BC41-87DE-22985C26F67D}" dt="2020-06-24T12:34:31.631" v="3987" actId="478"/>
          <ac:spMkLst>
            <pc:docMk/>
            <pc:sldMk cId="1627144140" sldId="3877"/>
            <ac:spMk id="915" creationId="{00000000-0000-0000-0000-000000000000}"/>
          </ac:spMkLst>
        </pc:spChg>
        <pc:spChg chg="del">
          <ac:chgData name="Kawther Al Jashmi" userId="14bc0086-8d7e-410f-be7a-8d25cfe4404a" providerId="ADAL" clId="{671BEBB6-6E07-BC41-87DE-22985C26F67D}" dt="2020-06-24T12:34:31.631" v="3987" actId="478"/>
          <ac:spMkLst>
            <pc:docMk/>
            <pc:sldMk cId="1627144140" sldId="3877"/>
            <ac:spMk id="916" creationId="{00000000-0000-0000-0000-000000000000}"/>
          </ac:spMkLst>
        </pc:spChg>
        <pc:spChg chg="del">
          <ac:chgData name="Kawther Al Jashmi" userId="14bc0086-8d7e-410f-be7a-8d25cfe4404a" providerId="ADAL" clId="{671BEBB6-6E07-BC41-87DE-22985C26F67D}" dt="2020-06-24T12:34:31.631" v="3987" actId="478"/>
          <ac:spMkLst>
            <pc:docMk/>
            <pc:sldMk cId="1627144140" sldId="3877"/>
            <ac:spMk id="920" creationId="{00000000-0000-0000-0000-000000000000}"/>
          </ac:spMkLst>
        </pc:spChg>
        <pc:spChg chg="del">
          <ac:chgData name="Kawther Al Jashmi" userId="14bc0086-8d7e-410f-be7a-8d25cfe4404a" providerId="ADAL" clId="{671BEBB6-6E07-BC41-87DE-22985C26F67D}" dt="2020-06-24T12:34:31.631" v="3987" actId="478"/>
          <ac:spMkLst>
            <pc:docMk/>
            <pc:sldMk cId="1627144140" sldId="3877"/>
            <ac:spMk id="921" creationId="{00000000-0000-0000-0000-000000000000}"/>
          </ac:spMkLst>
        </pc:spChg>
        <pc:picChg chg="del">
          <ac:chgData name="Kawther Al Jashmi" userId="14bc0086-8d7e-410f-be7a-8d25cfe4404a" providerId="ADAL" clId="{671BEBB6-6E07-BC41-87DE-22985C26F67D}" dt="2020-06-24T12:34:31.631" v="3987" actId="478"/>
          <ac:picMkLst>
            <pc:docMk/>
            <pc:sldMk cId="1627144140" sldId="3877"/>
            <ac:picMk id="3" creationId="{889D486D-B267-A04C-8AA7-084A23CD93B6}"/>
          </ac:picMkLst>
        </pc:picChg>
        <pc:picChg chg="del">
          <ac:chgData name="Kawther Al Jashmi" userId="14bc0086-8d7e-410f-be7a-8d25cfe4404a" providerId="ADAL" clId="{671BEBB6-6E07-BC41-87DE-22985C26F67D}" dt="2020-06-24T12:34:31.631" v="3987" actId="478"/>
          <ac:picMkLst>
            <pc:docMk/>
            <pc:sldMk cId="1627144140" sldId="3877"/>
            <ac:picMk id="23" creationId="{B1B5674B-6E6B-9548-8E34-2D11DA325C88}"/>
          </ac:picMkLst>
        </pc:picChg>
        <pc:picChg chg="del">
          <ac:chgData name="Kawther Al Jashmi" userId="14bc0086-8d7e-410f-be7a-8d25cfe4404a" providerId="ADAL" clId="{671BEBB6-6E07-BC41-87DE-22985C26F67D}" dt="2020-06-24T12:34:31.631" v="3987" actId="478"/>
          <ac:picMkLst>
            <pc:docMk/>
            <pc:sldMk cId="1627144140" sldId="3877"/>
            <ac:picMk id="40" creationId="{4ADF49D0-5AC6-BA4A-9185-B5F754141DED}"/>
          </ac:picMkLst>
        </pc:picChg>
        <pc:picChg chg="del">
          <ac:chgData name="Kawther Al Jashmi" userId="14bc0086-8d7e-410f-be7a-8d25cfe4404a" providerId="ADAL" clId="{671BEBB6-6E07-BC41-87DE-22985C26F67D}" dt="2020-06-24T12:34:31.631" v="3987" actId="478"/>
          <ac:picMkLst>
            <pc:docMk/>
            <pc:sldMk cId="1627144140" sldId="3877"/>
            <ac:picMk id="41" creationId="{8B050AC6-4C4C-424A-9566-11D2743EB6DB}"/>
          </ac:picMkLst>
        </pc:picChg>
        <pc:cxnChg chg="add mod">
          <ac:chgData name="Kawther Al Jashmi" userId="14bc0086-8d7e-410f-be7a-8d25cfe4404a" providerId="ADAL" clId="{671BEBB6-6E07-BC41-87DE-22985C26F67D}" dt="2020-06-24T12:37:47" v="4094" actId="692"/>
          <ac:cxnSpMkLst>
            <pc:docMk/>
            <pc:sldMk cId="1627144140" sldId="3877"/>
            <ac:cxnSpMk id="16" creationId="{AEFA5724-4CFD-0648-B971-6C2BD7AD2D8F}"/>
          </ac:cxnSpMkLst>
        </pc:cxnChg>
        <pc:cxnChg chg="add mod">
          <ac:chgData name="Kawther Al Jashmi" userId="14bc0086-8d7e-410f-be7a-8d25cfe4404a" providerId="ADAL" clId="{671BEBB6-6E07-BC41-87DE-22985C26F67D}" dt="2020-06-24T12:38:03.331" v="4097" actId="1076"/>
          <ac:cxnSpMkLst>
            <pc:docMk/>
            <pc:sldMk cId="1627144140" sldId="3877"/>
            <ac:cxnSpMk id="42" creationId="{C239D07B-3B5F-8F40-B35F-08840D8B63F1}"/>
          </ac:cxnSpMkLst>
        </pc:cxnChg>
      </pc:sldChg>
      <pc:sldChg chg="addSp delSp modSp add">
        <pc:chgData name="Kawther Al Jashmi" userId="14bc0086-8d7e-410f-be7a-8d25cfe4404a" providerId="ADAL" clId="{671BEBB6-6E07-BC41-87DE-22985C26F67D}" dt="2020-06-24T12:44:26.741" v="4134" actId="20577"/>
        <pc:sldMkLst>
          <pc:docMk/>
          <pc:sldMk cId="4235377497" sldId="3878"/>
        </pc:sldMkLst>
        <pc:spChg chg="del">
          <ac:chgData name="Kawther Al Jashmi" userId="14bc0086-8d7e-410f-be7a-8d25cfe4404a" providerId="ADAL" clId="{671BEBB6-6E07-BC41-87DE-22985C26F67D}" dt="2020-06-24T12:43:03.672" v="4100" actId="478"/>
          <ac:spMkLst>
            <pc:docMk/>
            <pc:sldMk cId="4235377497" sldId="3878"/>
            <ac:spMk id="2" creationId="{FA59358D-F97B-7E44-8421-29F37F6DE8DA}"/>
          </ac:spMkLst>
        </pc:spChg>
        <pc:spChg chg="del">
          <ac:chgData name="Kawther Al Jashmi" userId="14bc0086-8d7e-410f-be7a-8d25cfe4404a" providerId="ADAL" clId="{671BEBB6-6E07-BC41-87DE-22985C26F67D}" dt="2020-06-24T12:43:03.672" v="4100" actId="478"/>
          <ac:spMkLst>
            <pc:docMk/>
            <pc:sldMk cId="4235377497" sldId="3878"/>
            <ac:spMk id="4" creationId="{20CC1E9C-518C-4D4C-BFC6-6FAF1B7975FB}"/>
          </ac:spMkLst>
        </pc:spChg>
        <pc:spChg chg="mod">
          <ac:chgData name="Kawther Al Jashmi" userId="14bc0086-8d7e-410f-be7a-8d25cfe4404a" providerId="ADAL" clId="{671BEBB6-6E07-BC41-87DE-22985C26F67D}" dt="2020-06-24T12:44:24.426" v="4133" actId="1076"/>
          <ac:spMkLst>
            <pc:docMk/>
            <pc:sldMk cId="4235377497" sldId="3878"/>
            <ac:spMk id="6" creationId="{1594060D-B5E2-2843-8D5F-05118DEC1FAA}"/>
          </ac:spMkLst>
        </pc:spChg>
        <pc:spChg chg="add del mod">
          <ac:chgData name="Kawther Al Jashmi" userId="14bc0086-8d7e-410f-be7a-8d25cfe4404a" providerId="ADAL" clId="{671BEBB6-6E07-BC41-87DE-22985C26F67D}" dt="2020-06-24T12:43:06.406" v="4104" actId="478"/>
          <ac:spMkLst>
            <pc:docMk/>
            <pc:sldMk cId="4235377497" sldId="3878"/>
            <ac:spMk id="7" creationId="{02B838EF-4998-2842-B737-F5CA51E0C6DE}"/>
          </ac:spMkLst>
        </pc:spChg>
        <pc:spChg chg="add del mod">
          <ac:chgData name="Kawther Al Jashmi" userId="14bc0086-8d7e-410f-be7a-8d25cfe4404a" providerId="ADAL" clId="{671BEBB6-6E07-BC41-87DE-22985C26F67D}" dt="2020-06-24T12:43:06.406" v="4104" actId="478"/>
          <ac:spMkLst>
            <pc:docMk/>
            <pc:sldMk cId="4235377497" sldId="3878"/>
            <ac:spMk id="9" creationId="{B2270048-A0C3-254B-B4E7-0902ED3FA631}"/>
          </ac:spMkLst>
        </pc:spChg>
        <pc:spChg chg="add del mod">
          <ac:chgData name="Kawther Al Jashmi" userId="14bc0086-8d7e-410f-be7a-8d25cfe4404a" providerId="ADAL" clId="{671BEBB6-6E07-BC41-87DE-22985C26F67D}" dt="2020-06-24T12:43:06.406" v="4104" actId="478"/>
          <ac:spMkLst>
            <pc:docMk/>
            <pc:sldMk cId="4235377497" sldId="3878"/>
            <ac:spMk id="11" creationId="{7BE8D1CC-4826-574B-9B86-7AEA1FE1A238}"/>
          </ac:spMkLst>
        </pc:spChg>
        <pc:spChg chg="add del mod">
          <ac:chgData name="Kawther Al Jashmi" userId="14bc0086-8d7e-410f-be7a-8d25cfe4404a" providerId="ADAL" clId="{671BEBB6-6E07-BC41-87DE-22985C26F67D}" dt="2020-06-24T12:43:07.755" v="4105" actId="478"/>
          <ac:spMkLst>
            <pc:docMk/>
            <pc:sldMk cId="4235377497" sldId="3878"/>
            <ac:spMk id="13" creationId="{968B83A0-5452-DD45-AF3C-5E7FC717CFC5}"/>
          </ac:spMkLst>
        </pc:spChg>
        <pc:spChg chg="add mod">
          <ac:chgData name="Kawther Al Jashmi" userId="14bc0086-8d7e-410f-be7a-8d25cfe4404a" providerId="ADAL" clId="{671BEBB6-6E07-BC41-87DE-22985C26F67D}" dt="2020-06-24T12:44:18.048" v="4132" actId="207"/>
          <ac:spMkLst>
            <pc:docMk/>
            <pc:sldMk cId="4235377497" sldId="3878"/>
            <ac:spMk id="14" creationId="{C8776C5C-72AD-2B4F-9415-212ECD0CE3E7}"/>
          </ac:spMkLst>
        </pc:spChg>
        <pc:spChg chg="del">
          <ac:chgData name="Kawther Al Jashmi" userId="14bc0086-8d7e-410f-be7a-8d25cfe4404a" providerId="ADAL" clId="{671BEBB6-6E07-BC41-87DE-22985C26F67D}" dt="2020-06-24T12:43:03.672" v="4100" actId="478"/>
          <ac:spMkLst>
            <pc:docMk/>
            <pc:sldMk cId="4235377497" sldId="3878"/>
            <ac:spMk id="24" creationId="{A814D44D-E6DD-6941-BFCE-656BE112E35F}"/>
          </ac:spMkLst>
        </pc:spChg>
        <pc:spChg chg="del">
          <ac:chgData name="Kawther Al Jashmi" userId="14bc0086-8d7e-410f-be7a-8d25cfe4404a" providerId="ADAL" clId="{671BEBB6-6E07-BC41-87DE-22985C26F67D}" dt="2020-06-24T12:43:03.672" v="4100" actId="478"/>
          <ac:spMkLst>
            <pc:docMk/>
            <pc:sldMk cId="4235377497" sldId="3878"/>
            <ac:spMk id="26" creationId="{A88CD6D3-2F21-7F4A-B9E7-873E9B89428E}"/>
          </ac:spMkLst>
        </pc:spChg>
        <pc:spChg chg="del">
          <ac:chgData name="Kawther Al Jashmi" userId="14bc0086-8d7e-410f-be7a-8d25cfe4404a" providerId="ADAL" clId="{671BEBB6-6E07-BC41-87DE-22985C26F67D}" dt="2020-06-24T12:43:03.672" v="4100" actId="478"/>
          <ac:spMkLst>
            <pc:docMk/>
            <pc:sldMk cId="4235377497" sldId="3878"/>
            <ac:spMk id="27" creationId="{31254BF9-EF08-4146-BF13-19170769B32D}"/>
          </ac:spMkLst>
        </pc:spChg>
        <pc:spChg chg="del">
          <ac:chgData name="Kawther Al Jashmi" userId="14bc0086-8d7e-410f-be7a-8d25cfe4404a" providerId="ADAL" clId="{671BEBB6-6E07-BC41-87DE-22985C26F67D}" dt="2020-06-24T12:43:03.672" v="4100" actId="478"/>
          <ac:spMkLst>
            <pc:docMk/>
            <pc:sldMk cId="4235377497" sldId="3878"/>
            <ac:spMk id="30" creationId="{6391F168-7485-2344-8C80-FBC9D7A372D0}"/>
          </ac:spMkLst>
        </pc:spChg>
        <pc:spChg chg="mod">
          <ac:chgData name="Kawther Al Jashmi" userId="14bc0086-8d7e-410f-be7a-8d25cfe4404a" providerId="ADAL" clId="{671BEBB6-6E07-BC41-87DE-22985C26F67D}" dt="2020-06-24T12:44:26.741" v="4134" actId="20577"/>
          <ac:spMkLst>
            <pc:docMk/>
            <pc:sldMk cId="4235377497" sldId="3878"/>
            <ac:spMk id="31" creationId="{385DEEC9-431E-9644-9B01-5D7A006938B2}"/>
          </ac:spMkLst>
        </pc:spChg>
        <pc:spChg chg="del">
          <ac:chgData name="Kawther Al Jashmi" userId="14bc0086-8d7e-410f-be7a-8d25cfe4404a" providerId="ADAL" clId="{671BEBB6-6E07-BC41-87DE-22985C26F67D}" dt="2020-06-24T12:43:03.672" v="4100" actId="478"/>
          <ac:spMkLst>
            <pc:docMk/>
            <pc:sldMk cId="4235377497" sldId="3878"/>
            <ac:spMk id="32" creationId="{200C0EF6-EE4F-9B43-8B3B-F1DCB21979FA}"/>
          </ac:spMkLst>
        </pc:spChg>
        <pc:spChg chg="del">
          <ac:chgData name="Kawther Al Jashmi" userId="14bc0086-8d7e-410f-be7a-8d25cfe4404a" providerId="ADAL" clId="{671BEBB6-6E07-BC41-87DE-22985C26F67D}" dt="2020-06-24T12:43:03.672" v="4100" actId="478"/>
          <ac:spMkLst>
            <pc:docMk/>
            <pc:sldMk cId="4235377497" sldId="3878"/>
            <ac:spMk id="33" creationId="{8F9100DC-D96A-D142-A536-DF8FA39B3C69}"/>
          </ac:spMkLst>
        </pc:spChg>
        <pc:spChg chg="del">
          <ac:chgData name="Kawther Al Jashmi" userId="14bc0086-8d7e-410f-be7a-8d25cfe4404a" providerId="ADAL" clId="{671BEBB6-6E07-BC41-87DE-22985C26F67D}" dt="2020-06-24T12:43:03.672" v="4100" actId="478"/>
          <ac:spMkLst>
            <pc:docMk/>
            <pc:sldMk cId="4235377497" sldId="3878"/>
            <ac:spMk id="34" creationId="{930EA2E1-823A-CA4F-812C-F14DEA06C554}"/>
          </ac:spMkLst>
        </pc:spChg>
        <pc:spChg chg="del">
          <ac:chgData name="Kawther Al Jashmi" userId="14bc0086-8d7e-410f-be7a-8d25cfe4404a" providerId="ADAL" clId="{671BEBB6-6E07-BC41-87DE-22985C26F67D}" dt="2020-06-24T12:43:03.672" v="4100" actId="478"/>
          <ac:spMkLst>
            <pc:docMk/>
            <pc:sldMk cId="4235377497" sldId="3878"/>
            <ac:spMk id="36" creationId="{DEA1A750-B42D-464E-81B7-565D896F1753}"/>
          </ac:spMkLst>
        </pc:spChg>
        <pc:spChg chg="del">
          <ac:chgData name="Kawther Al Jashmi" userId="14bc0086-8d7e-410f-be7a-8d25cfe4404a" providerId="ADAL" clId="{671BEBB6-6E07-BC41-87DE-22985C26F67D}" dt="2020-06-24T12:43:03.672" v="4100" actId="478"/>
          <ac:spMkLst>
            <pc:docMk/>
            <pc:sldMk cId="4235377497" sldId="3878"/>
            <ac:spMk id="37" creationId="{0C6785C4-75B5-BB46-9D55-3F4246269BD4}"/>
          </ac:spMkLst>
        </pc:spChg>
        <pc:spChg chg="del">
          <ac:chgData name="Kawther Al Jashmi" userId="14bc0086-8d7e-410f-be7a-8d25cfe4404a" providerId="ADAL" clId="{671BEBB6-6E07-BC41-87DE-22985C26F67D}" dt="2020-06-24T12:43:03.672" v="4100" actId="478"/>
          <ac:spMkLst>
            <pc:docMk/>
            <pc:sldMk cId="4235377497" sldId="3878"/>
            <ac:spMk id="38" creationId="{B0FC0530-C043-FB44-8C8E-E8EBE5EA932F}"/>
          </ac:spMkLst>
        </pc:spChg>
        <pc:spChg chg="del">
          <ac:chgData name="Kawther Al Jashmi" userId="14bc0086-8d7e-410f-be7a-8d25cfe4404a" providerId="ADAL" clId="{671BEBB6-6E07-BC41-87DE-22985C26F67D}" dt="2020-06-24T12:43:03.672" v="4100" actId="478"/>
          <ac:spMkLst>
            <pc:docMk/>
            <pc:sldMk cId="4235377497" sldId="3878"/>
            <ac:spMk id="889" creationId="{00000000-0000-0000-0000-000000000000}"/>
          </ac:spMkLst>
        </pc:spChg>
        <pc:spChg chg="del">
          <ac:chgData name="Kawther Al Jashmi" userId="14bc0086-8d7e-410f-be7a-8d25cfe4404a" providerId="ADAL" clId="{671BEBB6-6E07-BC41-87DE-22985C26F67D}" dt="2020-06-24T12:43:03.672" v="4100" actId="478"/>
          <ac:spMkLst>
            <pc:docMk/>
            <pc:sldMk cId="4235377497" sldId="3878"/>
            <ac:spMk id="915" creationId="{00000000-0000-0000-0000-000000000000}"/>
          </ac:spMkLst>
        </pc:spChg>
        <pc:spChg chg="del">
          <ac:chgData name="Kawther Al Jashmi" userId="14bc0086-8d7e-410f-be7a-8d25cfe4404a" providerId="ADAL" clId="{671BEBB6-6E07-BC41-87DE-22985C26F67D}" dt="2020-06-24T12:43:03.672" v="4100" actId="478"/>
          <ac:spMkLst>
            <pc:docMk/>
            <pc:sldMk cId="4235377497" sldId="3878"/>
            <ac:spMk id="916" creationId="{00000000-0000-0000-0000-000000000000}"/>
          </ac:spMkLst>
        </pc:spChg>
        <pc:spChg chg="del">
          <ac:chgData name="Kawther Al Jashmi" userId="14bc0086-8d7e-410f-be7a-8d25cfe4404a" providerId="ADAL" clId="{671BEBB6-6E07-BC41-87DE-22985C26F67D}" dt="2020-06-24T12:43:03.672" v="4100" actId="478"/>
          <ac:spMkLst>
            <pc:docMk/>
            <pc:sldMk cId="4235377497" sldId="3878"/>
            <ac:spMk id="920" creationId="{00000000-0000-0000-0000-000000000000}"/>
          </ac:spMkLst>
        </pc:spChg>
        <pc:spChg chg="del">
          <ac:chgData name="Kawther Al Jashmi" userId="14bc0086-8d7e-410f-be7a-8d25cfe4404a" providerId="ADAL" clId="{671BEBB6-6E07-BC41-87DE-22985C26F67D}" dt="2020-06-24T12:43:03.672" v="4100" actId="478"/>
          <ac:spMkLst>
            <pc:docMk/>
            <pc:sldMk cId="4235377497" sldId="3878"/>
            <ac:spMk id="921" creationId="{00000000-0000-0000-0000-000000000000}"/>
          </ac:spMkLst>
        </pc:spChg>
        <pc:picChg chg="del">
          <ac:chgData name="Kawther Al Jashmi" userId="14bc0086-8d7e-410f-be7a-8d25cfe4404a" providerId="ADAL" clId="{671BEBB6-6E07-BC41-87DE-22985C26F67D}" dt="2020-06-24T12:43:03.672" v="4100" actId="478"/>
          <ac:picMkLst>
            <pc:docMk/>
            <pc:sldMk cId="4235377497" sldId="3878"/>
            <ac:picMk id="3" creationId="{889D486D-B267-A04C-8AA7-084A23CD93B6}"/>
          </ac:picMkLst>
        </pc:picChg>
        <pc:picChg chg="del">
          <ac:chgData name="Kawther Al Jashmi" userId="14bc0086-8d7e-410f-be7a-8d25cfe4404a" providerId="ADAL" clId="{671BEBB6-6E07-BC41-87DE-22985C26F67D}" dt="2020-06-24T12:43:03.672" v="4100" actId="478"/>
          <ac:picMkLst>
            <pc:docMk/>
            <pc:sldMk cId="4235377497" sldId="3878"/>
            <ac:picMk id="23" creationId="{B1B5674B-6E6B-9548-8E34-2D11DA325C88}"/>
          </ac:picMkLst>
        </pc:picChg>
        <pc:picChg chg="del">
          <ac:chgData name="Kawther Al Jashmi" userId="14bc0086-8d7e-410f-be7a-8d25cfe4404a" providerId="ADAL" clId="{671BEBB6-6E07-BC41-87DE-22985C26F67D}" dt="2020-06-24T12:43:03.672" v="4100" actId="478"/>
          <ac:picMkLst>
            <pc:docMk/>
            <pc:sldMk cId="4235377497" sldId="3878"/>
            <ac:picMk id="40" creationId="{4ADF49D0-5AC6-BA4A-9185-B5F754141DED}"/>
          </ac:picMkLst>
        </pc:picChg>
        <pc:picChg chg="del">
          <ac:chgData name="Kawther Al Jashmi" userId="14bc0086-8d7e-410f-be7a-8d25cfe4404a" providerId="ADAL" clId="{671BEBB6-6E07-BC41-87DE-22985C26F67D}" dt="2020-06-24T12:43:03.672" v="4100" actId="478"/>
          <ac:picMkLst>
            <pc:docMk/>
            <pc:sldMk cId="4235377497" sldId="3878"/>
            <ac:picMk id="41" creationId="{8B050AC6-4C4C-424A-9566-11D2743EB6D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4/15/21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3871" rtl="0" eaLnBrk="1" latinLnBrk="0" hangingPunct="1">
      <a:defRPr sz="2400" b="0" i="0" kern="1200">
        <a:solidFill>
          <a:schemeClr val="tx1"/>
        </a:solidFill>
        <a:latin typeface="Montserrat Light" charset="0"/>
        <a:ea typeface="+mn-ea"/>
        <a:cs typeface="+mn-cs"/>
      </a:defRPr>
    </a:lvl1pPr>
    <a:lvl2pPr marL="913871" algn="l" defTabSz="913871" rtl="0" eaLnBrk="1" latinLnBrk="0" hangingPunct="1">
      <a:defRPr sz="2400" b="0" i="0" kern="1200">
        <a:solidFill>
          <a:schemeClr val="tx1"/>
        </a:solidFill>
        <a:latin typeface="Montserrat Light" charset="0"/>
        <a:ea typeface="+mn-ea"/>
        <a:cs typeface="+mn-cs"/>
      </a:defRPr>
    </a:lvl2pPr>
    <a:lvl3pPr marL="1827747" algn="l" defTabSz="913871" rtl="0" eaLnBrk="1" latinLnBrk="0" hangingPunct="1">
      <a:defRPr sz="2400" b="0" i="0" kern="1200">
        <a:solidFill>
          <a:schemeClr val="tx1"/>
        </a:solidFill>
        <a:latin typeface="Montserrat Light" charset="0"/>
        <a:ea typeface="+mn-ea"/>
        <a:cs typeface="+mn-cs"/>
      </a:defRPr>
    </a:lvl3pPr>
    <a:lvl4pPr marL="2741619" algn="l" defTabSz="913871" rtl="0" eaLnBrk="1" latinLnBrk="0" hangingPunct="1">
      <a:defRPr sz="2400" b="0" i="0" kern="1200">
        <a:solidFill>
          <a:schemeClr val="tx1"/>
        </a:solidFill>
        <a:latin typeface="Montserrat Light" charset="0"/>
        <a:ea typeface="+mn-ea"/>
        <a:cs typeface="+mn-cs"/>
      </a:defRPr>
    </a:lvl4pPr>
    <a:lvl5pPr marL="3655494" algn="l" defTabSz="913871" rtl="0" eaLnBrk="1" latinLnBrk="0" hangingPunct="1">
      <a:defRPr sz="2400" b="0" i="0" kern="1200">
        <a:solidFill>
          <a:schemeClr val="tx1"/>
        </a:solidFill>
        <a:latin typeface="Montserrat Light" charset="0"/>
        <a:ea typeface="+mn-ea"/>
        <a:cs typeface="+mn-cs"/>
      </a:defRPr>
    </a:lvl5pPr>
    <a:lvl6pPr marL="4569368" algn="l" defTabSz="913871" rtl="0" eaLnBrk="1" latinLnBrk="0" hangingPunct="1">
      <a:defRPr sz="2400" kern="1200">
        <a:solidFill>
          <a:schemeClr val="tx1"/>
        </a:solidFill>
        <a:latin typeface="+mn-lt"/>
        <a:ea typeface="+mn-ea"/>
        <a:cs typeface="+mn-cs"/>
      </a:defRPr>
    </a:lvl6pPr>
    <a:lvl7pPr marL="5483239" algn="l" defTabSz="913871" rtl="0" eaLnBrk="1" latinLnBrk="0" hangingPunct="1">
      <a:defRPr sz="2400" kern="1200">
        <a:solidFill>
          <a:schemeClr val="tx1"/>
        </a:solidFill>
        <a:latin typeface="+mn-lt"/>
        <a:ea typeface="+mn-ea"/>
        <a:cs typeface="+mn-cs"/>
      </a:defRPr>
    </a:lvl7pPr>
    <a:lvl8pPr marL="6397113" algn="l" defTabSz="913871" rtl="0" eaLnBrk="1" latinLnBrk="0" hangingPunct="1">
      <a:defRPr sz="2400" kern="1200">
        <a:solidFill>
          <a:schemeClr val="tx1"/>
        </a:solidFill>
        <a:latin typeface="+mn-lt"/>
        <a:ea typeface="+mn-ea"/>
        <a:cs typeface="+mn-cs"/>
      </a:defRPr>
    </a:lvl8pPr>
    <a:lvl9pPr marL="7310987" algn="l" defTabSz="91387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Concept_search"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en.wikipedia.org/wiki/Recommender_syste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OM" dirty="0"/>
              <a:t>Thank you everyone for joining these multi-sessions workshop on using data science frameworks,libraries and tools mainly in Python to explore in details how to start making your own Machine Learning projects. This course, I assume that most of you have at least basic understanding of Python, declaring functions, loops, importing libraries etc… I won’t go in detail in the python code unless it is vital. After this sessions ends if what you see is giberish, let me know and I will try to give you some extra python resources to get you up to speed. </a:t>
            </a:r>
          </a:p>
          <a:p>
            <a:endParaRPr lang="en-OM" dirty="0"/>
          </a:p>
          <a:p>
            <a:r>
              <a:rPr lang="en-OM" dirty="0"/>
              <a:t>Anyone, My name is Ahmed Al-Manji, I worked as technical analyst of startups and currently Master’s Student in Data Science. I hope that you will learn enough from me that will bootstrap your Data science, or machine learning career path.</a:t>
            </a:r>
          </a:p>
        </p:txBody>
      </p:sp>
      <p:sp>
        <p:nvSpPr>
          <p:cNvPr id="4" name="Slide Number Placeholder 3"/>
          <p:cNvSpPr>
            <a:spLocks noGrp="1"/>
          </p:cNvSpPr>
          <p:nvPr>
            <p:ph type="sldNum" sz="quarter" idx="5"/>
          </p:nvPr>
        </p:nvSpPr>
        <p:spPr/>
        <p:txBody>
          <a:bodyPr/>
          <a:lstStyle/>
          <a:p>
            <a:fld id="{006BE02D-20C0-F840-AFAC-BEA99C74FDC2}" type="slidenum">
              <a:rPr lang="en-US" smtClean="0"/>
              <a:pPr/>
              <a:t>1</a:t>
            </a:fld>
            <a:endParaRPr lang="en-US"/>
          </a:p>
        </p:txBody>
      </p:sp>
    </p:spTree>
    <p:extLst>
      <p:ext uri="{BB962C8B-B14F-4D97-AF65-F5344CB8AC3E}">
        <p14:creationId xmlns:p14="http://schemas.microsoft.com/office/powerpoint/2010/main" val="108689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3871" rtl="0" eaLnBrk="1" fontAlgn="auto" latinLnBrk="0" hangingPunct="1">
              <a:lnSpc>
                <a:spcPct val="100000"/>
              </a:lnSpc>
              <a:spcBef>
                <a:spcPts val="0"/>
              </a:spcBef>
              <a:spcAft>
                <a:spcPts val="0"/>
              </a:spcAft>
              <a:buClrTx/>
              <a:buSzTx/>
              <a:buFontTx/>
              <a:buNone/>
              <a:tabLst/>
              <a:defRPr/>
            </a:pPr>
            <a:r>
              <a:rPr lang="en-US" sz="2400" b="1" i="1" kern="1200" dirty="0">
                <a:solidFill>
                  <a:schemeClr val="tx1"/>
                </a:solidFill>
                <a:effectLst/>
                <a:latin typeface="Montserrat Light" charset="0"/>
                <a:ea typeface="+mn-ea"/>
                <a:cs typeface="+mn-cs"/>
              </a:rPr>
              <a:t>Loss function </a:t>
            </a:r>
            <a:r>
              <a:rPr lang="en-US" sz="2400" b="0" i="0" kern="1200" dirty="0">
                <a:solidFill>
                  <a:schemeClr val="tx1"/>
                </a:solidFill>
                <a:effectLst/>
                <a:latin typeface="Montserrat Light" charset="0"/>
                <a:ea typeface="+mn-ea"/>
                <a:cs typeface="+mn-cs"/>
              </a:rPr>
              <a:t>measures the error rate of our model.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1798774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Montserrat Light" charset="0"/>
                <a:ea typeface="+mn-ea"/>
                <a:cs typeface="+mn-cs"/>
              </a:rPr>
              <a:t>To learn something, our </a:t>
            </a:r>
            <a:r>
              <a:rPr lang="en-US" sz="2400" b="1" i="1" kern="1200" dirty="0">
                <a:solidFill>
                  <a:schemeClr val="tx1"/>
                </a:solidFill>
                <a:effectLst/>
                <a:latin typeface="Montserrat Light" charset="0"/>
                <a:ea typeface="+mn-ea"/>
                <a:cs typeface="+mn-cs"/>
              </a:rPr>
              <a:t>model </a:t>
            </a:r>
            <a:r>
              <a:rPr lang="en-US" sz="2400" b="0" i="0" kern="1200" dirty="0">
                <a:solidFill>
                  <a:schemeClr val="tx1"/>
                </a:solidFill>
                <a:effectLst/>
                <a:latin typeface="Montserrat Light" charset="0"/>
                <a:ea typeface="+mn-ea"/>
                <a:cs typeface="+mn-cs"/>
              </a:rPr>
              <a:t>needs some degrees of freedom: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125376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Montserrat Light" charset="0"/>
                <a:ea typeface="+mn-ea"/>
                <a:cs typeface="+mn-cs"/>
              </a:rPr>
              <a:t>To learn something, our </a:t>
            </a:r>
            <a:r>
              <a:rPr lang="en-US" sz="2400" b="1" i="1" kern="1200" dirty="0">
                <a:solidFill>
                  <a:schemeClr val="tx1"/>
                </a:solidFill>
                <a:effectLst/>
                <a:latin typeface="Montserrat Light" charset="0"/>
                <a:ea typeface="+mn-ea"/>
                <a:cs typeface="+mn-cs"/>
              </a:rPr>
              <a:t>model </a:t>
            </a:r>
            <a:r>
              <a:rPr lang="en-US" sz="2400" b="0" i="0" kern="1200" dirty="0">
                <a:solidFill>
                  <a:schemeClr val="tx1"/>
                </a:solidFill>
                <a:effectLst/>
                <a:latin typeface="Montserrat Light" charset="0"/>
                <a:ea typeface="+mn-ea"/>
                <a:cs typeface="+mn-cs"/>
              </a:rPr>
              <a:t>needs some degrees of freedom: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1847198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Montserrat Light" charset="0"/>
                <a:ea typeface="+mn-ea"/>
                <a:cs typeface="+mn-cs"/>
              </a:rPr>
              <a:t>Find Good Hyperparameter definition</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3702762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Montserrat Light" charset="0"/>
                <a:ea typeface="+mn-ea"/>
                <a:cs typeface="+mn-cs"/>
              </a:rPr>
              <a:t>Find Good Hyperparameter definition</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a:p>
        </p:txBody>
      </p:sp>
    </p:spTree>
    <p:extLst>
      <p:ext uri="{BB962C8B-B14F-4D97-AF65-F5344CB8AC3E}">
        <p14:creationId xmlns:p14="http://schemas.microsoft.com/office/powerpoint/2010/main" val="748489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a:p>
        </p:txBody>
      </p:sp>
    </p:spTree>
    <p:extLst>
      <p:ext uri="{BB962C8B-B14F-4D97-AF65-F5344CB8AC3E}">
        <p14:creationId xmlns:p14="http://schemas.microsoft.com/office/powerpoint/2010/main" val="1306648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Bayes Theorem:</a:t>
            </a:r>
          </a:p>
          <a:p>
            <a:endParaRPr lang="en-US" dirty="0"/>
          </a:p>
          <a:p>
            <a:r>
              <a:rPr lang="en-US" dirty="0"/>
              <a:t>In simple words: What is the probability of A given that B is true or occurred… However, one important thing with Bayes theorem is that A and B must be independent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a:p>
        </p:txBody>
      </p:sp>
    </p:spTree>
    <p:extLst>
      <p:ext uri="{BB962C8B-B14F-4D97-AF65-F5344CB8AC3E}">
        <p14:creationId xmlns:p14="http://schemas.microsoft.com/office/powerpoint/2010/main" val="89755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It is a probabilistic classifier. I don’t know want go very deep in the math and get you bored and hate me. </a:t>
            </a:r>
          </a:p>
          <a:p>
            <a:br>
              <a:rPr lang="en-US" dirty="0"/>
            </a:br>
            <a:r>
              <a:rPr lang="en-US" dirty="0"/>
              <a:t>But what NB does that in plain English does is that will give a probability for each classification based on what happened before to all the data. </a:t>
            </a:r>
          </a:p>
          <a:p>
            <a:endParaRPr lang="en-US" dirty="0"/>
          </a:p>
          <a:p>
            <a:r>
              <a:rPr lang="en-US" dirty="0"/>
              <a:t>Let’s take the Bayes Theorem and transform it our need where are going to get probability for each observation based on our features. </a:t>
            </a:r>
          </a:p>
          <a:p>
            <a:endParaRPr lang="en-US" dirty="0"/>
          </a:p>
          <a:p>
            <a:r>
              <a:rPr lang="en-US" dirty="0"/>
              <a:t>What we need is the class with maximum probability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a:p>
        </p:txBody>
      </p:sp>
    </p:spTree>
    <p:extLst>
      <p:ext uri="{BB962C8B-B14F-4D97-AF65-F5344CB8AC3E}">
        <p14:creationId xmlns:p14="http://schemas.microsoft.com/office/powerpoint/2010/main" val="827664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It is a probabilistic classifier. I don’t know want go very deep in the math and get you bored and hate me. </a:t>
            </a:r>
          </a:p>
          <a:p>
            <a:br>
              <a:rPr lang="en-US" dirty="0"/>
            </a:br>
            <a:r>
              <a:rPr lang="en-US" dirty="0"/>
              <a:t>But what NB does that in plain English does is that will give a probability for each classification based on what happened before to all the data. </a:t>
            </a:r>
          </a:p>
          <a:p>
            <a:endParaRPr lang="en-US" dirty="0"/>
          </a:p>
          <a:p>
            <a:r>
              <a:rPr lang="en-US" dirty="0"/>
              <a:t>Let’s take the Bayes Theorem and transform it our need where are going to get probability for each observation based on our features. </a:t>
            </a:r>
          </a:p>
          <a:p>
            <a:endParaRPr lang="en-US" dirty="0"/>
          </a:p>
          <a:p>
            <a:r>
              <a:rPr lang="en-US" dirty="0"/>
              <a:t>Without going further in the math, </a:t>
            </a:r>
          </a:p>
          <a:p>
            <a:endParaRPr lang="en-US" dirty="0"/>
          </a:p>
          <a:p>
            <a:endParaRPr lang="en-US" dirty="0"/>
          </a:p>
          <a:p>
            <a:r>
              <a:rPr lang="en-US" dirty="0"/>
              <a:t>However in my opinion and many others don’t use NB for your models unless your dataset is very small. Because imagine the computational cost (? do they know what it means). You have to calculate the probability of each feature for each observation and those numbers could grow really fast with the increasing of training samples.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a:p>
        </p:txBody>
      </p:sp>
    </p:spTree>
    <p:extLst>
      <p:ext uri="{BB962C8B-B14F-4D97-AF65-F5344CB8AC3E}">
        <p14:creationId xmlns:p14="http://schemas.microsoft.com/office/powerpoint/2010/main" val="540036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K-NN is basically you compare it depending on what is the closest value that know! </a:t>
            </a:r>
          </a:p>
          <a:p>
            <a:endParaRPr lang="en-US" dirty="0"/>
          </a:p>
          <a:p>
            <a:r>
              <a:rPr lang="en-US" sz="2400" b="0" i="0" kern="1200" dirty="0">
                <a:solidFill>
                  <a:schemeClr val="tx1"/>
                </a:solidFill>
                <a:effectLst/>
                <a:latin typeface="Montserrat Light" charset="0"/>
                <a:ea typeface="+mn-ea"/>
                <a:cs typeface="+mn-cs"/>
              </a:rPr>
              <a:t>Given a </a:t>
            </a:r>
            <a:r>
              <a:rPr lang="en-US" sz="2400" b="0" i="1" kern="1200" dirty="0">
                <a:solidFill>
                  <a:schemeClr val="tx1"/>
                </a:solidFill>
                <a:effectLst/>
                <a:latin typeface="Montserrat Light" charset="0"/>
                <a:ea typeface="+mn-ea"/>
                <a:cs typeface="+mn-cs"/>
              </a:rPr>
              <a:t>new observation</a:t>
            </a:r>
            <a:r>
              <a:rPr lang="en-US" sz="2400" b="0" i="0" kern="1200" dirty="0">
                <a:solidFill>
                  <a:schemeClr val="tx1"/>
                </a:solidFill>
                <a:effectLst/>
                <a:latin typeface="Montserrat Light" charset="0"/>
                <a:ea typeface="+mn-ea"/>
                <a:cs typeface="+mn-cs"/>
              </a:rPr>
              <a:t>: </a:t>
            </a:r>
            <a:endParaRPr lang="en-US" dirty="0">
              <a:effectLst/>
            </a:endParaRPr>
          </a:p>
          <a:p>
            <a:r>
              <a:rPr lang="en-US" sz="2400" b="0" i="0" kern="1200" dirty="0">
                <a:solidFill>
                  <a:schemeClr val="tx1"/>
                </a:solidFill>
                <a:effectLst/>
                <a:latin typeface="Montserrat Light" charset="0"/>
                <a:ea typeface="+mn-ea"/>
                <a:cs typeface="+mn-cs"/>
              </a:rPr>
              <a:t>Calculate the distance to each of the samples in the dataset. </a:t>
            </a:r>
          </a:p>
          <a:p>
            <a:r>
              <a:rPr lang="en-US" sz="2400" b="0" i="0" kern="1200" dirty="0">
                <a:solidFill>
                  <a:schemeClr val="tx1"/>
                </a:solidFill>
                <a:effectLst/>
                <a:latin typeface="Montserrat Light" charset="0"/>
                <a:ea typeface="+mn-ea"/>
                <a:cs typeface="+mn-cs"/>
              </a:rPr>
              <a:t>Select samples from the dataset with the minimal distance to them. </a:t>
            </a:r>
          </a:p>
          <a:p>
            <a:r>
              <a:rPr lang="en-US" sz="2400" b="0" i="0" kern="1200" dirty="0">
                <a:solidFill>
                  <a:schemeClr val="tx1"/>
                </a:solidFill>
                <a:effectLst/>
                <a:latin typeface="Montserrat Light" charset="0"/>
                <a:ea typeface="+mn-ea"/>
                <a:cs typeface="+mn-cs"/>
              </a:rPr>
              <a:t>The label of the </a:t>
            </a:r>
            <a:r>
              <a:rPr lang="en-US" sz="2400" b="0" i="1" kern="1200" dirty="0">
                <a:solidFill>
                  <a:schemeClr val="tx1"/>
                </a:solidFill>
                <a:effectLst/>
                <a:latin typeface="Montserrat Light" charset="0"/>
                <a:ea typeface="+mn-ea"/>
                <a:cs typeface="+mn-cs"/>
              </a:rPr>
              <a:t>new observation </a:t>
            </a:r>
            <a:r>
              <a:rPr lang="en-US" sz="2400" b="0" i="0" kern="1200" dirty="0">
                <a:solidFill>
                  <a:schemeClr val="tx1"/>
                </a:solidFill>
                <a:effectLst/>
                <a:latin typeface="Montserrat Light" charset="0"/>
                <a:ea typeface="+mn-ea"/>
                <a:cs typeface="+mn-cs"/>
              </a:rPr>
              <a:t>will be the most frequent label among those nearest neighbors. </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428543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a:p>
        </p:txBody>
      </p:sp>
    </p:spTree>
    <p:extLst>
      <p:ext uri="{BB962C8B-B14F-4D97-AF65-F5344CB8AC3E}">
        <p14:creationId xmlns:p14="http://schemas.microsoft.com/office/powerpoint/2010/main" val="384475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Choosing the number of k is really important. </a:t>
            </a:r>
            <a:endParaRPr lang="en-US" sz="2400" b="0" i="0" kern="1200" dirty="0">
              <a:solidFill>
                <a:schemeClr val="tx1"/>
              </a:solidFill>
              <a:effectLst/>
              <a:latin typeface="Montserrat Light"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20</a:t>
            </a:fld>
            <a:endParaRPr lang="en-US"/>
          </a:p>
        </p:txBody>
      </p:sp>
    </p:spTree>
    <p:extLst>
      <p:ext uri="{BB962C8B-B14F-4D97-AF65-F5344CB8AC3E}">
        <p14:creationId xmlns:p14="http://schemas.microsoft.com/office/powerpoint/2010/main" val="313161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21</a:t>
            </a:fld>
            <a:endParaRPr lang="en-US"/>
          </a:p>
        </p:txBody>
      </p:sp>
    </p:spTree>
    <p:extLst>
      <p:ext uri="{BB962C8B-B14F-4D97-AF65-F5344CB8AC3E}">
        <p14:creationId xmlns:p14="http://schemas.microsoft.com/office/powerpoint/2010/main" val="289694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a:p>
        </p:txBody>
      </p:sp>
    </p:spTree>
    <p:extLst>
      <p:ext uri="{BB962C8B-B14F-4D97-AF65-F5344CB8AC3E}">
        <p14:creationId xmlns:p14="http://schemas.microsoft.com/office/powerpoint/2010/main" val="1027487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1" i="0" u="none" strike="noStrike" kern="1200" dirty="0">
                <a:solidFill>
                  <a:schemeClr val="tx1"/>
                </a:solidFill>
                <a:effectLst/>
                <a:latin typeface="Montserrat Light" charset="0"/>
                <a:ea typeface="+mn-ea"/>
                <a:cs typeface="+mn-cs"/>
              </a:rPr>
              <a:t>Applications of KNN :</a:t>
            </a:r>
          </a:p>
          <a:p>
            <a:r>
              <a:rPr lang="en-US" sz="2400" b="0" i="0" u="none" strike="noStrike" kern="1200" dirty="0">
                <a:solidFill>
                  <a:schemeClr val="tx1"/>
                </a:solidFill>
                <a:effectLst/>
                <a:latin typeface="Montserrat Light" charset="0"/>
                <a:ea typeface="+mn-ea"/>
                <a:cs typeface="+mn-cs"/>
              </a:rPr>
              <a:t>If you’re searching for semantically similar documents (i.e., documents containing similar topics), this is referred to as </a:t>
            </a:r>
            <a:r>
              <a:rPr lang="en-US" sz="2400" b="1" i="0" u="none" strike="noStrike" kern="1200" dirty="0">
                <a:solidFill>
                  <a:schemeClr val="tx1"/>
                </a:solidFill>
                <a:effectLst/>
                <a:latin typeface="Montserrat Light" charset="0"/>
                <a:ea typeface="+mn-ea"/>
                <a:cs typeface="+mn-cs"/>
                <a:hlinkClick r:id="rId3"/>
              </a:rPr>
              <a:t>Concept Search</a:t>
            </a:r>
            <a:r>
              <a:rPr lang="en-US" sz="2400" b="0" i="0" u="none" strike="noStrike" kern="1200" dirty="0">
                <a:solidFill>
                  <a:schemeClr val="tx1"/>
                </a:solidFill>
                <a:effectLst/>
                <a:latin typeface="Montserrat Light" charset="0"/>
                <a:ea typeface="+mn-ea"/>
                <a:cs typeface="+mn-cs"/>
              </a:rPr>
              <a:t>.</a:t>
            </a:r>
          </a:p>
          <a:p>
            <a:r>
              <a:rPr lang="en-US" sz="2400" b="0" i="0" u="none" strike="noStrike" kern="1200" dirty="0">
                <a:solidFill>
                  <a:schemeClr val="tx1"/>
                </a:solidFill>
                <a:effectLst/>
                <a:latin typeface="Montserrat Light" charset="0"/>
                <a:ea typeface="+mn-ea"/>
                <a:cs typeface="+mn-cs"/>
              </a:rPr>
              <a:t>The biggest use case of K-NN search might be </a:t>
            </a:r>
            <a:r>
              <a:rPr lang="en-US" sz="2400" b="1" i="0" u="none" strike="noStrike" kern="1200" dirty="0">
                <a:solidFill>
                  <a:schemeClr val="tx1"/>
                </a:solidFill>
                <a:effectLst/>
                <a:latin typeface="Montserrat Light" charset="0"/>
                <a:ea typeface="+mn-ea"/>
                <a:cs typeface="+mn-cs"/>
                <a:hlinkClick r:id="rId4"/>
              </a:rPr>
              <a:t>Recommender Systems</a:t>
            </a:r>
            <a:r>
              <a:rPr lang="en-US" sz="2400" b="0" i="0" u="none" strike="noStrike" kern="1200" dirty="0">
                <a:solidFill>
                  <a:schemeClr val="tx1"/>
                </a:solidFill>
                <a:effectLst/>
                <a:latin typeface="Montserrat Light" charset="0"/>
                <a:ea typeface="+mn-ea"/>
                <a:cs typeface="+mn-cs"/>
              </a:rPr>
              <a:t>. If you know a user likes a particular item, then you can recommend </a:t>
            </a:r>
            <a:r>
              <a:rPr lang="en-US" sz="2400" b="0" i="1" u="none" strike="noStrike" kern="1200" dirty="0">
                <a:solidFill>
                  <a:schemeClr val="tx1"/>
                </a:solidFill>
                <a:effectLst/>
                <a:latin typeface="Montserrat Light" charset="0"/>
                <a:ea typeface="+mn-ea"/>
                <a:cs typeface="+mn-cs"/>
              </a:rPr>
              <a:t>similar</a:t>
            </a:r>
            <a:r>
              <a:rPr lang="en-US" sz="2400" b="0" i="0" u="none" strike="noStrike" kern="1200" dirty="0">
                <a:solidFill>
                  <a:schemeClr val="tx1"/>
                </a:solidFill>
                <a:effectLst/>
                <a:latin typeface="Montserrat Light" charset="0"/>
                <a:ea typeface="+mn-ea"/>
                <a:cs typeface="+mn-cs"/>
              </a:rPr>
              <a:t> items for them.</a:t>
            </a:r>
          </a:p>
          <a:p>
            <a:r>
              <a:rPr lang="en-US" sz="2400" b="1" i="0" u="none" strike="noStrike" kern="1200" dirty="0">
                <a:solidFill>
                  <a:schemeClr val="tx1"/>
                </a:solidFill>
                <a:effectLst/>
                <a:latin typeface="Montserrat Light" charset="0"/>
                <a:ea typeface="+mn-ea"/>
                <a:cs typeface="+mn-cs"/>
              </a:rPr>
              <a:t>Advantages :</a:t>
            </a:r>
          </a:p>
          <a:p>
            <a:r>
              <a:rPr lang="en-US" sz="2400" b="0" i="0" u="none" strike="noStrike" kern="1200" dirty="0">
                <a:solidFill>
                  <a:schemeClr val="tx1"/>
                </a:solidFill>
                <a:effectLst/>
                <a:latin typeface="Montserrat Light" charset="0"/>
                <a:ea typeface="+mn-ea"/>
                <a:cs typeface="+mn-cs"/>
              </a:rPr>
              <a:t>No assumptions about data — useful, for example, for nonlinear data</a:t>
            </a:r>
          </a:p>
          <a:p>
            <a:r>
              <a:rPr lang="en-US" sz="2400" b="0" i="0" u="none" strike="noStrike" kern="1200" dirty="0">
                <a:solidFill>
                  <a:schemeClr val="tx1"/>
                </a:solidFill>
                <a:effectLst/>
                <a:latin typeface="Montserrat Light" charset="0"/>
                <a:ea typeface="+mn-ea"/>
                <a:cs typeface="+mn-cs"/>
              </a:rPr>
              <a:t>Simple algorithm — to explain and understand/interpret</a:t>
            </a:r>
          </a:p>
          <a:p>
            <a:r>
              <a:rPr lang="en-US" sz="2400" b="0" i="0" u="none" strike="noStrike" kern="1200" dirty="0">
                <a:solidFill>
                  <a:schemeClr val="tx1"/>
                </a:solidFill>
                <a:effectLst/>
                <a:latin typeface="Montserrat Light" charset="0"/>
                <a:ea typeface="+mn-ea"/>
                <a:cs typeface="+mn-cs"/>
              </a:rPr>
              <a:t>High accuracy (relatively) — it is pretty high but not competitive in comparison to better supervised learning models</a:t>
            </a:r>
          </a:p>
          <a:p>
            <a:r>
              <a:rPr lang="en-US" sz="2400" b="0" i="0" u="none" strike="noStrike" kern="1200" dirty="0">
                <a:solidFill>
                  <a:schemeClr val="tx1"/>
                </a:solidFill>
                <a:effectLst/>
                <a:latin typeface="Montserrat Light" charset="0"/>
                <a:ea typeface="+mn-ea"/>
                <a:cs typeface="+mn-cs"/>
              </a:rPr>
              <a:t>Versatile — useful for classification or regression</a:t>
            </a:r>
          </a:p>
          <a:p>
            <a:r>
              <a:rPr lang="en-US" sz="2400" b="1" i="0" u="none" strike="noStrike" kern="1200" dirty="0">
                <a:solidFill>
                  <a:schemeClr val="tx1"/>
                </a:solidFill>
                <a:effectLst/>
                <a:latin typeface="Montserrat Light" charset="0"/>
                <a:ea typeface="+mn-ea"/>
                <a:cs typeface="+mn-cs"/>
              </a:rPr>
              <a:t>Disadvantages :</a:t>
            </a:r>
          </a:p>
          <a:p>
            <a:r>
              <a:rPr lang="en-US" sz="2400" b="0" i="0" u="none" strike="noStrike" kern="1200" dirty="0">
                <a:solidFill>
                  <a:schemeClr val="tx1"/>
                </a:solidFill>
                <a:effectLst/>
                <a:latin typeface="Montserrat Light" charset="0"/>
                <a:ea typeface="+mn-ea"/>
                <a:cs typeface="+mn-cs"/>
              </a:rPr>
              <a:t>Computationally expensive — because the algorithm stores all of the training data</a:t>
            </a:r>
          </a:p>
          <a:p>
            <a:r>
              <a:rPr lang="en-US" sz="2400" b="0" i="0" u="none" strike="noStrike" kern="1200" dirty="0">
                <a:solidFill>
                  <a:schemeClr val="tx1"/>
                </a:solidFill>
                <a:effectLst/>
                <a:latin typeface="Montserrat Light" charset="0"/>
                <a:ea typeface="+mn-ea"/>
                <a:cs typeface="+mn-cs"/>
              </a:rPr>
              <a:t>High memory requirement</a:t>
            </a:r>
          </a:p>
          <a:p>
            <a:r>
              <a:rPr lang="en-US" sz="2400" b="0" i="0" u="none" strike="noStrike" kern="1200" dirty="0">
                <a:solidFill>
                  <a:schemeClr val="tx1"/>
                </a:solidFill>
                <a:effectLst/>
                <a:latin typeface="Montserrat Light" charset="0"/>
                <a:ea typeface="+mn-ea"/>
                <a:cs typeface="+mn-cs"/>
              </a:rPr>
              <a:t>Prediction stage might be slow (with big N)</a:t>
            </a:r>
          </a:p>
          <a:p>
            <a:r>
              <a:rPr lang="en-US" sz="2400" b="0" i="0" u="none" strike="noStrike" kern="1200" dirty="0">
                <a:solidFill>
                  <a:schemeClr val="tx1"/>
                </a:solidFill>
                <a:effectLst/>
                <a:latin typeface="Montserrat Light" charset="0"/>
                <a:ea typeface="+mn-ea"/>
                <a:cs typeface="+mn-cs"/>
              </a:rPr>
              <a:t>Sensitive to irrelevant features and the scale of the data.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a:p>
        </p:txBody>
      </p:sp>
    </p:spTree>
    <p:extLst>
      <p:ext uri="{BB962C8B-B14F-4D97-AF65-F5344CB8AC3E}">
        <p14:creationId xmlns:p14="http://schemas.microsoft.com/office/powerpoint/2010/main" val="519684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u="none" strike="noStrike" kern="1200" dirty="0">
                <a:solidFill>
                  <a:schemeClr val="tx1"/>
                </a:solidFill>
                <a:effectLst/>
                <a:latin typeface="Montserrat Light" charset="0"/>
                <a:ea typeface="+mn-ea"/>
                <a:cs typeface="+mn-cs"/>
              </a:rPr>
              <a:t>The model builds a regression model to predict the probability that a given data entry belongs to the category numbered as “1”. Just like Linear regression assumes that the data follows a linear function, Logistic regression models the data using the sigmoid function.</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a:p>
        </p:txBody>
      </p:sp>
    </p:spTree>
    <p:extLst>
      <p:ext uri="{BB962C8B-B14F-4D97-AF65-F5344CB8AC3E}">
        <p14:creationId xmlns:p14="http://schemas.microsoft.com/office/powerpoint/2010/main" val="2006785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a:p>
        </p:txBody>
      </p:sp>
    </p:spTree>
    <p:extLst>
      <p:ext uri="{BB962C8B-B14F-4D97-AF65-F5344CB8AC3E}">
        <p14:creationId xmlns:p14="http://schemas.microsoft.com/office/powerpoint/2010/main" val="2060315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a:p>
        </p:txBody>
      </p:sp>
    </p:spTree>
    <p:extLst>
      <p:ext uri="{BB962C8B-B14F-4D97-AF65-F5344CB8AC3E}">
        <p14:creationId xmlns:p14="http://schemas.microsoft.com/office/powerpoint/2010/main" val="4131420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a:p>
        </p:txBody>
      </p:sp>
    </p:spTree>
    <p:extLst>
      <p:ext uri="{BB962C8B-B14F-4D97-AF65-F5344CB8AC3E}">
        <p14:creationId xmlns:p14="http://schemas.microsoft.com/office/powerpoint/2010/main" val="3692617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3871"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ontserrat Light" charset="0"/>
                <a:ea typeface="+mn-ea"/>
                <a:cs typeface="+mn-cs"/>
              </a:rPr>
              <a:t>Gaussian radial basis function </a:t>
            </a:r>
            <a:endParaRPr lang="en-US" dirty="0">
              <a:effectLst/>
            </a:endParaRPr>
          </a:p>
          <a:p>
            <a:endParaRPr lang="en-US" dirty="0"/>
          </a:p>
          <a:p>
            <a:endParaRPr lang="en-US" dirty="0"/>
          </a:p>
          <a:p>
            <a:r>
              <a:rPr lang="en-US" dirty="0"/>
              <a:t>In most cases you will use </a:t>
            </a:r>
            <a:r>
              <a:rPr lang="en-US" dirty="0" err="1"/>
              <a:t>rbf</a:t>
            </a:r>
            <a:r>
              <a:rPr lang="en-US" dirty="0"/>
              <a:t> -&gt; I would assume maybe 99% of the time you will most likely want to use RBF and in some few cases polynomial</a:t>
            </a:r>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a:p>
        </p:txBody>
      </p:sp>
    </p:spTree>
    <p:extLst>
      <p:ext uri="{BB962C8B-B14F-4D97-AF65-F5344CB8AC3E}">
        <p14:creationId xmlns:p14="http://schemas.microsoft.com/office/powerpoint/2010/main" val="69061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3871" rtl="0" eaLnBrk="1" fontAlgn="auto" latinLnBrk="0" hangingPunct="1">
              <a:lnSpc>
                <a:spcPct val="100000"/>
              </a:lnSpc>
              <a:spcBef>
                <a:spcPts val="0"/>
              </a:spcBef>
              <a:spcAft>
                <a:spcPts val="0"/>
              </a:spcAft>
              <a:buClrTx/>
              <a:buSzTx/>
              <a:buFontTx/>
              <a:buNone/>
              <a:tabLst/>
              <a:defRPr/>
            </a:pPr>
            <a:r>
              <a:rPr lang="en-US" dirty="0"/>
              <a:t>I don’t want to get deeper into this but there are many techniques that researchers and came up with that might be really good for </a:t>
            </a:r>
            <a:r>
              <a:rPr lang="en-US" dirty="0" err="1"/>
              <a:t>specifc</a:t>
            </a:r>
            <a:r>
              <a:rPr lang="en-US" dirty="0"/>
              <a:t> use cases.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a:p>
        </p:txBody>
      </p:sp>
    </p:spTree>
    <p:extLst>
      <p:ext uri="{BB962C8B-B14F-4D97-AF65-F5344CB8AC3E}">
        <p14:creationId xmlns:p14="http://schemas.microsoft.com/office/powerpoint/2010/main" val="1374187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1226767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3871"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a:p>
        </p:txBody>
      </p:sp>
    </p:spTree>
    <p:extLst>
      <p:ext uri="{BB962C8B-B14F-4D97-AF65-F5344CB8AC3E}">
        <p14:creationId xmlns:p14="http://schemas.microsoft.com/office/powerpoint/2010/main" val="4163285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3871"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ontserrat Light" charset="0"/>
                <a:ea typeface="+mn-ea"/>
                <a:cs typeface="+mn-cs"/>
              </a:rPr>
              <a:t>1. Make a split </a:t>
            </a:r>
            <a:endParaRPr lang="en-US" dirty="0">
              <a:effectLst/>
            </a:endParaRPr>
          </a:p>
          <a:p>
            <a:pPr marL="0" marR="0" lvl="0" indent="0" algn="l" defTabSz="913871"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31</a:t>
            </a:fld>
            <a:endParaRPr lang="en-US"/>
          </a:p>
        </p:txBody>
      </p:sp>
    </p:spTree>
    <p:extLst>
      <p:ext uri="{BB962C8B-B14F-4D97-AF65-F5344CB8AC3E}">
        <p14:creationId xmlns:p14="http://schemas.microsoft.com/office/powerpoint/2010/main" val="1672426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3871"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ontserrat Light" charset="0"/>
                <a:ea typeface="+mn-ea"/>
                <a:cs typeface="+mn-cs"/>
              </a:rPr>
              <a:t>1. Make a split </a:t>
            </a:r>
            <a:endParaRPr lang="en-US" dirty="0">
              <a:effectLst/>
            </a:endParaRPr>
          </a:p>
          <a:p>
            <a:pPr marL="0" marR="0" lvl="0" indent="0" algn="l" defTabSz="913871"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a:p>
        </p:txBody>
      </p:sp>
    </p:spTree>
    <p:extLst>
      <p:ext uri="{BB962C8B-B14F-4D97-AF65-F5344CB8AC3E}">
        <p14:creationId xmlns:p14="http://schemas.microsoft.com/office/powerpoint/2010/main" val="75104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3871"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ontserrat Light" charset="0"/>
                <a:ea typeface="+mn-ea"/>
                <a:cs typeface="+mn-cs"/>
              </a:rPr>
              <a:t>Q – number of data observations </a:t>
            </a:r>
          </a:p>
          <a:p>
            <a:pPr marL="0" marR="0" lvl="0" indent="0" algn="l" defTabSz="913871" rtl="0" eaLnBrk="1" fontAlgn="auto" latinLnBrk="0" hangingPunct="1">
              <a:lnSpc>
                <a:spcPct val="100000"/>
              </a:lnSpc>
              <a:spcBef>
                <a:spcPts val="0"/>
              </a:spcBef>
              <a:spcAft>
                <a:spcPts val="0"/>
              </a:spcAft>
              <a:buClrTx/>
              <a:buSzTx/>
              <a:buFontTx/>
              <a:buNone/>
              <a:tabLst/>
              <a:defRPr/>
            </a:pPr>
            <a:endParaRPr lang="en-US" sz="2400" b="0" i="0" kern="1200" dirty="0">
              <a:solidFill>
                <a:schemeClr val="tx1"/>
              </a:solidFill>
              <a:effectLst/>
              <a:latin typeface="Montserrat Light" charset="0"/>
              <a:ea typeface="+mn-ea"/>
              <a:cs typeface="+mn-cs"/>
            </a:endParaRPr>
          </a:p>
          <a:p>
            <a:pPr marL="0" marR="0" lvl="0" indent="0" algn="l" defTabSz="913871"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ontserrat Light" charset="0"/>
                <a:ea typeface="+mn-ea"/>
                <a:cs typeface="+mn-cs"/>
              </a:rPr>
              <a:t>L –R how many data points go here and there </a:t>
            </a:r>
            <a:endParaRPr lang="en-US" dirty="0">
              <a:effectLst/>
            </a:endParaRPr>
          </a:p>
          <a:p>
            <a:pPr marL="0" marR="0" lvl="0" indent="0" algn="l" defTabSz="913871"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3871" rtl="0" eaLnBrk="1" fontAlgn="auto" latinLnBrk="0" hangingPunct="1">
              <a:lnSpc>
                <a:spcPct val="100000"/>
              </a:lnSpc>
              <a:spcBef>
                <a:spcPts val="0"/>
              </a:spcBef>
              <a:spcAft>
                <a:spcPts val="0"/>
              </a:spcAft>
              <a:buClrTx/>
              <a:buSzTx/>
              <a:buFontTx/>
              <a:buNone/>
              <a:tabLst/>
              <a:defRPr/>
            </a:pPr>
            <a:r>
              <a:rPr lang="en-US" dirty="0"/>
              <a:t>But what really important what is H (R)?  </a:t>
            </a:r>
          </a:p>
          <a:p>
            <a:pPr marL="0" marR="0" lvl="0" indent="0" algn="l" defTabSz="913871"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3871" rtl="0" eaLnBrk="1" fontAlgn="auto" latinLnBrk="0" hangingPunct="1">
              <a:lnSpc>
                <a:spcPct val="100000"/>
              </a:lnSpc>
              <a:spcBef>
                <a:spcPts val="0"/>
              </a:spcBef>
              <a:spcAft>
                <a:spcPts val="0"/>
              </a:spcAft>
              <a:buClrTx/>
              <a:buSzTx/>
              <a:buFontTx/>
              <a:buNone/>
              <a:tabLst/>
              <a:defRPr/>
            </a:pPr>
            <a:r>
              <a:rPr lang="en-US" dirty="0"/>
              <a:t>https://</a:t>
            </a:r>
            <a:r>
              <a:rPr lang="en-US" dirty="0" err="1"/>
              <a:t>towardsdatascience.com</a:t>
            </a:r>
            <a:r>
              <a:rPr lang="en-US" dirty="0"/>
              <a:t>/the-simple-math-behind-3-decision-tree-splitting-criterions-85d4de2a75fe</a:t>
            </a:r>
          </a:p>
          <a:p>
            <a:pPr marL="0" marR="0" lvl="0" indent="0" algn="l" defTabSz="913871"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a:p>
        </p:txBody>
      </p:sp>
    </p:spTree>
    <p:extLst>
      <p:ext uri="{BB962C8B-B14F-4D97-AF65-F5344CB8AC3E}">
        <p14:creationId xmlns:p14="http://schemas.microsoft.com/office/powerpoint/2010/main" val="87735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3871"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ontserrat Light" charset="0"/>
                <a:ea typeface="+mn-ea"/>
                <a:cs typeface="+mn-cs"/>
              </a:rPr>
              <a:t>Q – number of data observations </a:t>
            </a:r>
          </a:p>
          <a:p>
            <a:pPr marL="0" marR="0" lvl="0" indent="0" algn="l" defTabSz="913871" rtl="0" eaLnBrk="1" fontAlgn="auto" latinLnBrk="0" hangingPunct="1">
              <a:lnSpc>
                <a:spcPct val="100000"/>
              </a:lnSpc>
              <a:spcBef>
                <a:spcPts val="0"/>
              </a:spcBef>
              <a:spcAft>
                <a:spcPts val="0"/>
              </a:spcAft>
              <a:buClrTx/>
              <a:buSzTx/>
              <a:buFontTx/>
              <a:buNone/>
              <a:tabLst/>
              <a:defRPr/>
            </a:pPr>
            <a:endParaRPr lang="en-US" sz="2400" b="0" i="0" kern="1200" dirty="0">
              <a:solidFill>
                <a:schemeClr val="tx1"/>
              </a:solidFill>
              <a:effectLst/>
              <a:latin typeface="Montserrat Light" charset="0"/>
              <a:ea typeface="+mn-ea"/>
              <a:cs typeface="+mn-cs"/>
            </a:endParaRPr>
          </a:p>
          <a:p>
            <a:pPr marL="0" marR="0" lvl="0" indent="0" algn="l" defTabSz="913871"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ontserrat Light" charset="0"/>
                <a:ea typeface="+mn-ea"/>
                <a:cs typeface="+mn-cs"/>
              </a:rPr>
              <a:t>L –R how many data points go here and there </a:t>
            </a:r>
            <a:endParaRPr lang="en-US" dirty="0">
              <a:effectLst/>
            </a:endParaRPr>
          </a:p>
          <a:p>
            <a:pPr marL="0" marR="0" lvl="0" indent="0" algn="l" defTabSz="913871"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a:p>
        </p:txBody>
      </p:sp>
    </p:spTree>
    <p:extLst>
      <p:ext uri="{BB962C8B-B14F-4D97-AF65-F5344CB8AC3E}">
        <p14:creationId xmlns:p14="http://schemas.microsoft.com/office/powerpoint/2010/main" val="1210676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u="none" strike="noStrike" kern="1200" dirty="0">
                <a:solidFill>
                  <a:schemeClr val="tx1"/>
                </a:solidFill>
                <a:effectLst/>
                <a:latin typeface="Montserrat Light" charset="0"/>
                <a:ea typeface="+mn-ea"/>
                <a:cs typeface="+mn-cs"/>
              </a:rPr>
              <a:t>The sinking of the Titanic is one of the most infamous shipwrecks in history. On April 15, 1912, during her maiden voyage, the Titanic sank after colliding with an iceberg, killing 1502 out of 2224 passengers and crew. That's why the name </a:t>
            </a:r>
            <a:r>
              <a:rPr lang="en-US" sz="2400" b="1" i="0" u="none" strike="noStrike" kern="1200" dirty="0" err="1">
                <a:solidFill>
                  <a:schemeClr val="tx1"/>
                </a:solidFill>
                <a:effectLst/>
                <a:latin typeface="Montserrat Light" charset="0"/>
                <a:ea typeface="+mn-ea"/>
                <a:cs typeface="+mn-cs"/>
              </a:rPr>
              <a:t>DieTanic</a:t>
            </a:r>
            <a:r>
              <a:rPr lang="en-US" sz="2400" b="0" i="0" u="none" strike="noStrike" kern="1200" dirty="0">
                <a:solidFill>
                  <a:schemeClr val="tx1"/>
                </a:solidFill>
                <a:effectLst/>
                <a:latin typeface="Montserrat Light" charset="0"/>
                <a:ea typeface="+mn-ea"/>
                <a:cs typeface="+mn-cs"/>
              </a:rPr>
              <a:t>. This is a very </a:t>
            </a:r>
            <a:r>
              <a:rPr lang="en-US" sz="2400" b="0" i="0" u="none" strike="noStrike" kern="1200" dirty="0" err="1">
                <a:solidFill>
                  <a:schemeClr val="tx1"/>
                </a:solidFill>
                <a:effectLst/>
                <a:latin typeface="Montserrat Light" charset="0"/>
                <a:ea typeface="+mn-ea"/>
                <a:cs typeface="+mn-cs"/>
              </a:rPr>
              <a:t>unforgetable</a:t>
            </a:r>
            <a:r>
              <a:rPr lang="en-US" sz="2400" b="0" i="0" u="none" strike="noStrike" kern="1200" dirty="0">
                <a:solidFill>
                  <a:schemeClr val="tx1"/>
                </a:solidFill>
                <a:effectLst/>
                <a:latin typeface="Montserrat Light" charset="0"/>
                <a:ea typeface="+mn-ea"/>
                <a:cs typeface="+mn-cs"/>
              </a:rPr>
              <a:t> disaster that no one in the world can forget.</a:t>
            </a:r>
          </a:p>
          <a:p>
            <a:r>
              <a:rPr lang="en-US" sz="2400" b="0" i="0" u="none" strike="noStrike" kern="1200" dirty="0">
                <a:solidFill>
                  <a:schemeClr val="tx1"/>
                </a:solidFill>
                <a:effectLst/>
                <a:latin typeface="Montserrat Light" charset="0"/>
                <a:ea typeface="+mn-ea"/>
                <a:cs typeface="+mn-cs"/>
              </a:rPr>
              <a:t>It took about $7.5 million to build the Titanic and it sunk under the ocean due to collision. The Titanic Dataset is a very good dataset for </a:t>
            </a:r>
            <a:r>
              <a:rPr lang="en-US" sz="2400" b="0" i="0" u="none" strike="noStrike" kern="1200" dirty="0" err="1">
                <a:solidFill>
                  <a:schemeClr val="tx1"/>
                </a:solidFill>
                <a:effectLst/>
                <a:latin typeface="Montserrat Light" charset="0"/>
                <a:ea typeface="+mn-ea"/>
                <a:cs typeface="+mn-cs"/>
              </a:rPr>
              <a:t>begineers</a:t>
            </a:r>
            <a:r>
              <a:rPr lang="en-US" sz="2400" b="0" i="0" u="none" strike="noStrike" kern="1200" dirty="0">
                <a:solidFill>
                  <a:schemeClr val="tx1"/>
                </a:solidFill>
                <a:effectLst/>
                <a:latin typeface="Montserrat Light" charset="0"/>
                <a:ea typeface="+mn-ea"/>
                <a:cs typeface="+mn-cs"/>
              </a:rPr>
              <a:t> to start a journey in data science and participate in competitions in Kaggle.</a:t>
            </a:r>
          </a:p>
          <a:p>
            <a:r>
              <a:rPr lang="en-US" sz="2400" b="0" i="0" u="none" strike="noStrike" kern="1200" dirty="0">
                <a:solidFill>
                  <a:schemeClr val="tx1"/>
                </a:solidFill>
                <a:effectLst/>
                <a:latin typeface="Montserrat Light" charset="0"/>
                <a:ea typeface="+mn-ea"/>
                <a:cs typeface="+mn-cs"/>
              </a:rPr>
              <a:t>The Objective of this notebook is to give an </a:t>
            </a:r>
            <a:r>
              <a:rPr lang="en-US" sz="2400" b="1" i="0" u="none" strike="noStrike" kern="1200" dirty="0">
                <a:solidFill>
                  <a:schemeClr val="tx1"/>
                </a:solidFill>
                <a:effectLst/>
                <a:latin typeface="Montserrat Light" charset="0"/>
                <a:ea typeface="+mn-ea"/>
                <a:cs typeface="+mn-cs"/>
              </a:rPr>
              <a:t>idea how is the workflow in any predictive modeling problem</a:t>
            </a:r>
            <a:r>
              <a:rPr lang="en-US" sz="2400" b="0" i="0" u="none" strike="noStrike" kern="1200" dirty="0">
                <a:solidFill>
                  <a:schemeClr val="tx1"/>
                </a:solidFill>
                <a:effectLst/>
                <a:latin typeface="Montserrat Light" charset="0"/>
                <a:ea typeface="+mn-ea"/>
                <a:cs typeface="+mn-cs"/>
              </a:rPr>
              <a:t>. How do we check features, how do we add new features and some Machine Learning Concepts. I have tried to keep the notebook as basic as possible so that even newbies can understand every phase of it.</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a:p>
        </p:txBody>
      </p:sp>
    </p:spTree>
    <p:extLst>
      <p:ext uri="{BB962C8B-B14F-4D97-AF65-F5344CB8AC3E}">
        <p14:creationId xmlns:p14="http://schemas.microsoft.com/office/powerpoint/2010/main" val="1991991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datasetsearch.research.google.com</a:t>
            </a:r>
            <a:endParaRPr lang="en-US" dirty="0"/>
          </a:p>
          <a:p>
            <a:endParaRPr lang="en-US" dirty="0"/>
          </a:p>
          <a:p>
            <a:r>
              <a:rPr lang="en-US" dirty="0"/>
              <a:t>https://</a:t>
            </a:r>
            <a:r>
              <a:rPr lang="en-US" dirty="0" err="1"/>
              <a:t>playground.tensorflow.org</a:t>
            </a:r>
            <a:r>
              <a:rPr lang="en-US" dirty="0"/>
              <a:t>/#activation=</a:t>
            </a:r>
            <a:r>
              <a:rPr lang="en-US" dirty="0" err="1"/>
              <a:t>tanh&amp;batchSize</a:t>
            </a:r>
            <a:r>
              <a:rPr lang="en-US" dirty="0"/>
              <a:t>=10&amp;dataset=</a:t>
            </a:r>
            <a:r>
              <a:rPr lang="en-US" dirty="0" err="1"/>
              <a:t>circle&amp;regDataset</a:t>
            </a:r>
            <a:r>
              <a:rPr lang="en-US" dirty="0"/>
              <a:t>=</a:t>
            </a:r>
            <a:r>
              <a:rPr lang="en-US" dirty="0" err="1"/>
              <a:t>reg-plane&amp;learningRate</a:t>
            </a:r>
            <a:r>
              <a:rPr lang="en-US" dirty="0"/>
              <a:t>=0.03&amp;regularizationRate=0&amp;noise=0&amp;networkShape=4,2&amp;seed=0.73561&amp;showTestData=</a:t>
            </a:r>
            <a:r>
              <a:rPr lang="en-US" dirty="0" err="1"/>
              <a:t>false&amp;discretize</a:t>
            </a:r>
            <a:r>
              <a:rPr lang="en-US" dirty="0"/>
              <a:t>=</a:t>
            </a:r>
            <a:r>
              <a:rPr lang="en-US" dirty="0" err="1"/>
              <a:t>false&amp;percTrainData</a:t>
            </a:r>
            <a:r>
              <a:rPr lang="en-US" dirty="0"/>
              <a:t>=50&amp;x=</a:t>
            </a:r>
            <a:r>
              <a:rPr lang="en-US" dirty="0" err="1"/>
              <a:t>true&amp;y</a:t>
            </a:r>
            <a:r>
              <a:rPr lang="en-US" dirty="0"/>
              <a:t>=</a:t>
            </a:r>
            <a:r>
              <a:rPr lang="en-US" dirty="0" err="1"/>
              <a:t>true&amp;xTimesY</a:t>
            </a:r>
            <a:r>
              <a:rPr lang="en-US" dirty="0"/>
              <a:t>=</a:t>
            </a:r>
            <a:r>
              <a:rPr lang="en-US" dirty="0" err="1"/>
              <a:t>false&amp;xSquared</a:t>
            </a:r>
            <a:r>
              <a:rPr lang="en-US" dirty="0"/>
              <a:t>=</a:t>
            </a:r>
            <a:r>
              <a:rPr lang="en-US" dirty="0" err="1"/>
              <a:t>false&amp;ySquared</a:t>
            </a:r>
            <a:r>
              <a:rPr lang="en-US" dirty="0"/>
              <a:t>=</a:t>
            </a:r>
            <a:r>
              <a:rPr lang="en-US" dirty="0" err="1"/>
              <a:t>false&amp;cosX</a:t>
            </a:r>
            <a:r>
              <a:rPr lang="en-US" dirty="0"/>
              <a:t>=</a:t>
            </a:r>
            <a:r>
              <a:rPr lang="en-US" dirty="0" err="1"/>
              <a:t>false&amp;sinX</a:t>
            </a:r>
            <a:r>
              <a:rPr lang="en-US" dirty="0"/>
              <a:t>=</a:t>
            </a:r>
            <a:r>
              <a:rPr lang="en-US" dirty="0" err="1"/>
              <a:t>false&amp;cosY</a:t>
            </a:r>
            <a:r>
              <a:rPr lang="en-US" dirty="0"/>
              <a:t>=</a:t>
            </a:r>
            <a:r>
              <a:rPr lang="en-US" dirty="0" err="1"/>
              <a:t>false&amp;sinY</a:t>
            </a:r>
            <a:r>
              <a:rPr lang="en-US" dirty="0"/>
              <a:t>=</a:t>
            </a:r>
            <a:r>
              <a:rPr lang="en-US" dirty="0" err="1"/>
              <a:t>false&amp;collectStats</a:t>
            </a:r>
            <a:r>
              <a:rPr lang="en-US" dirty="0"/>
              <a:t>=</a:t>
            </a:r>
            <a:r>
              <a:rPr lang="en-US" dirty="0" err="1"/>
              <a:t>false&amp;problem</a:t>
            </a:r>
            <a:r>
              <a:rPr lang="en-US" dirty="0"/>
              <a:t>=</a:t>
            </a:r>
            <a:r>
              <a:rPr lang="en-US" dirty="0" err="1"/>
              <a:t>classification&amp;initZero</a:t>
            </a:r>
            <a:r>
              <a:rPr lang="en-US" dirty="0"/>
              <a:t>=</a:t>
            </a:r>
            <a:r>
              <a:rPr lang="en-US" dirty="0" err="1"/>
              <a:t>false&amp;hideText</a:t>
            </a:r>
            <a:r>
              <a:rPr lang="en-US" dirty="0"/>
              <a:t>=false</a:t>
            </a:r>
          </a:p>
          <a:p>
            <a:endParaRPr lang="en-OM" dirty="0"/>
          </a:p>
          <a:p>
            <a:endParaRPr lang="en-OM" dirty="0"/>
          </a:p>
          <a:p>
            <a:r>
              <a:rPr lang="en-US" dirty="0"/>
              <a:t>http://</a:t>
            </a:r>
            <a:r>
              <a:rPr lang="en-US" dirty="0" err="1"/>
              <a:t>arogozhnikov.github.io</a:t>
            </a:r>
            <a:r>
              <a:rPr lang="en-US" dirty="0"/>
              <a:t>/2016/07/05/</a:t>
            </a:r>
            <a:r>
              <a:rPr lang="en-US" dirty="0" err="1"/>
              <a:t>gradient_boosting_playground.html</a:t>
            </a:r>
            <a:r>
              <a:rPr lang="en-US" dirty="0"/>
              <a:t> </a:t>
            </a:r>
            <a:endParaRPr lang="en-OM"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36</a:t>
            </a:fld>
            <a:endParaRPr lang="en-US"/>
          </a:p>
        </p:txBody>
      </p:sp>
    </p:spTree>
    <p:extLst>
      <p:ext uri="{BB962C8B-B14F-4D97-AF65-F5344CB8AC3E}">
        <p14:creationId xmlns:p14="http://schemas.microsoft.com/office/powerpoint/2010/main" val="90713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Now how is Data science related to all other buzzwords: </a:t>
            </a:r>
          </a:p>
          <a:p>
            <a:endParaRPr lang="en-US" dirty="0"/>
          </a:p>
          <a:p>
            <a:r>
              <a:rPr lang="en-US" dirty="0"/>
              <a:t>Basically we are using data techniques to get the data clean and analyze what we are looking for etc… and then use algorithms to predict what’s next. </a:t>
            </a:r>
          </a:p>
          <a:p>
            <a:endParaRPr lang="en-US" dirty="0"/>
          </a:p>
          <a:p>
            <a:r>
              <a:rPr lang="en-US" sz="2400" b="0" i="0" u="none" strike="noStrike" kern="1200" dirty="0">
                <a:solidFill>
                  <a:schemeClr val="tx1"/>
                </a:solidFill>
                <a:effectLst/>
                <a:latin typeface="Montserrat Light" charset="0"/>
                <a:ea typeface="+mn-ea"/>
                <a:cs typeface="+mn-cs"/>
              </a:rPr>
              <a:t>One way of defining AI is that it’s a collection of mathematical algorithms that make computers understand relationships between different types and pieces of data such that this knowledge of connections could be </a:t>
            </a:r>
            <a:r>
              <a:rPr lang="en-US" sz="2400" b="0" i="0" u="none" strike="noStrike" kern="1200" dirty="0" err="1">
                <a:solidFill>
                  <a:schemeClr val="tx1"/>
                </a:solidFill>
                <a:effectLst/>
                <a:latin typeface="Montserrat Light" charset="0"/>
                <a:ea typeface="+mn-ea"/>
                <a:cs typeface="+mn-cs"/>
              </a:rPr>
              <a:t>utilised</a:t>
            </a:r>
            <a:r>
              <a:rPr lang="en-US" sz="2400" b="0" i="0" u="none" strike="noStrike" kern="1200" dirty="0">
                <a:solidFill>
                  <a:schemeClr val="tx1"/>
                </a:solidFill>
                <a:effectLst/>
                <a:latin typeface="Montserrat Light" charset="0"/>
                <a:ea typeface="+mn-ea"/>
                <a:cs typeface="+mn-cs"/>
              </a:rPr>
              <a:t> to come to conclusions or make decisions that could be accurate to a very high degree.</a:t>
            </a:r>
          </a:p>
          <a:p>
            <a:endParaRPr lang="en-US" sz="2400" b="0" i="0" u="none" strike="noStrike" kern="1200" dirty="0">
              <a:solidFill>
                <a:schemeClr val="tx1"/>
              </a:solidFill>
              <a:effectLst/>
              <a:latin typeface="Montserrat Light" charset="0"/>
              <a:ea typeface="+mn-ea"/>
              <a:cs typeface="+mn-cs"/>
            </a:endParaRPr>
          </a:p>
          <a:p>
            <a:r>
              <a:rPr lang="en-US" sz="2400" b="0" i="0" u="none" strike="noStrike" kern="1200" dirty="0">
                <a:solidFill>
                  <a:schemeClr val="tx1"/>
                </a:solidFill>
                <a:effectLst/>
                <a:latin typeface="Montserrat Light" charset="0"/>
                <a:ea typeface="+mn-ea"/>
                <a:cs typeface="+mn-cs"/>
              </a:rPr>
              <a:t>Machine Learning (ML) is considered a sub-set of AI. You can even say that ML is an implementation of AI. So whenever you think AI, you can think of applying ML there when there is enough data. We will talk more about ML </a:t>
            </a:r>
            <a:r>
              <a:rPr lang="en-US" sz="2400" b="0" i="0" u="none" strike="noStrike" kern="1200" dirty="0" err="1">
                <a:solidFill>
                  <a:schemeClr val="tx1"/>
                </a:solidFill>
                <a:effectLst/>
                <a:latin typeface="Montserrat Light" charset="0"/>
                <a:ea typeface="+mn-ea"/>
                <a:cs typeface="+mn-cs"/>
              </a:rPr>
              <a:t>tmw</a:t>
            </a:r>
            <a:r>
              <a:rPr lang="en-US" sz="2400" b="0" i="0" u="none" strike="noStrike" kern="1200" dirty="0">
                <a:solidFill>
                  <a:schemeClr val="tx1"/>
                </a:solidFill>
                <a:effectLst/>
                <a:latin typeface="Montserrat Light" charset="0"/>
                <a:ea typeface="+mn-ea"/>
                <a:cs typeface="+mn-cs"/>
              </a:rPr>
              <a:t> inshallah. </a:t>
            </a:r>
          </a:p>
          <a:p>
            <a:endParaRPr lang="en-US" sz="2400" b="0" i="0" u="none" strike="noStrike" kern="1200" dirty="0">
              <a:solidFill>
                <a:schemeClr val="tx1"/>
              </a:solidFill>
              <a:effectLst/>
              <a:latin typeface="Montserrat Light" charset="0"/>
              <a:ea typeface="+mn-ea"/>
              <a:cs typeface="+mn-cs"/>
            </a:endParaRPr>
          </a:p>
          <a:p>
            <a:r>
              <a:rPr lang="en-US" sz="2400" b="0" i="0" u="none" strike="noStrike" kern="1200" dirty="0">
                <a:solidFill>
                  <a:schemeClr val="tx1"/>
                </a:solidFill>
                <a:effectLst/>
                <a:latin typeface="Montserrat Light" charset="0"/>
                <a:ea typeface="+mn-ea"/>
                <a:cs typeface="+mn-cs"/>
              </a:rPr>
              <a:t>Deep Learning is normal terms basically Machine Learning on steroids, where when you have a lot, and I mean a lot of data you can use it and also when you want the accuracy to be very very high. </a:t>
            </a:r>
          </a:p>
          <a:p>
            <a:endParaRPr lang="en-US" sz="2400" b="0" i="0" u="none" strike="noStrike" kern="1200" dirty="0">
              <a:solidFill>
                <a:schemeClr val="tx1"/>
              </a:solidFill>
              <a:effectLst/>
              <a:latin typeface="Montserrat Light" charset="0"/>
              <a:ea typeface="+mn-ea"/>
              <a:cs typeface="+mn-cs"/>
            </a:endParaRPr>
          </a:p>
          <a:p>
            <a:endParaRPr lang="en-US" sz="2400" b="0" i="0" u="none" strike="noStrike" kern="1200" dirty="0">
              <a:solidFill>
                <a:schemeClr val="tx1"/>
              </a:solidFill>
              <a:effectLst/>
              <a:latin typeface="Montserrat Light" charset="0"/>
              <a:ea typeface="+mn-ea"/>
              <a:cs typeface="+mn-cs"/>
            </a:endParaRPr>
          </a:p>
          <a:p>
            <a:r>
              <a:rPr lang="en-US" sz="2400" b="0" i="0" u="none" strike="noStrike" kern="1200" dirty="0">
                <a:solidFill>
                  <a:schemeClr val="tx1"/>
                </a:solidFill>
                <a:effectLst/>
                <a:latin typeface="Montserrat Light" charset="0"/>
                <a:ea typeface="+mn-ea"/>
                <a:cs typeface="+mn-cs"/>
              </a:rPr>
              <a:t>So ML use cases examples  is predicting sales or when Netflix tells you what you should watch next. </a:t>
            </a:r>
          </a:p>
          <a:p>
            <a:r>
              <a:rPr lang="en-US" sz="2400" b="0" i="0" u="none" strike="noStrike" kern="1200" dirty="0">
                <a:solidFill>
                  <a:schemeClr val="tx1"/>
                </a:solidFill>
                <a:effectLst/>
                <a:latin typeface="Montserrat Light" charset="0"/>
                <a:ea typeface="+mn-ea"/>
                <a:cs typeface="+mn-cs"/>
              </a:rPr>
              <a:t>DL is for example Alexa or </a:t>
            </a:r>
            <a:r>
              <a:rPr lang="en-US" sz="2400" b="0" i="0" u="none" strike="noStrike" kern="1200" dirty="0" err="1">
                <a:solidFill>
                  <a:schemeClr val="tx1"/>
                </a:solidFill>
                <a:effectLst/>
                <a:latin typeface="Montserrat Light" charset="0"/>
                <a:ea typeface="+mn-ea"/>
                <a:cs typeface="+mn-cs"/>
              </a:rPr>
              <a:t>siri</a:t>
            </a:r>
            <a:r>
              <a:rPr lang="en-US" sz="2400" b="0" i="0" u="none" strike="noStrike" kern="1200" dirty="0">
                <a:solidFill>
                  <a:schemeClr val="tx1"/>
                </a:solidFill>
                <a:effectLst/>
                <a:latin typeface="Montserrat Light" charset="0"/>
                <a:ea typeface="+mn-ea"/>
                <a:cs typeface="+mn-cs"/>
              </a:rPr>
              <a:t>… And if you heard about TensorFlow or </a:t>
            </a:r>
            <a:r>
              <a:rPr lang="en-US" sz="2400" b="0" i="0" u="none" strike="noStrike" kern="1200" dirty="0" err="1">
                <a:solidFill>
                  <a:schemeClr val="tx1"/>
                </a:solidFill>
                <a:effectLst/>
                <a:latin typeface="Montserrat Light" charset="0"/>
                <a:ea typeface="+mn-ea"/>
                <a:cs typeface="+mn-cs"/>
              </a:rPr>
              <a:t>PyTorch</a:t>
            </a:r>
            <a:r>
              <a:rPr lang="en-US" sz="2400" b="0" i="0" u="none" strike="noStrike" kern="1200" dirty="0">
                <a:solidFill>
                  <a:schemeClr val="tx1"/>
                </a:solidFill>
                <a:effectLst/>
                <a:latin typeface="Montserrat Light" charset="0"/>
                <a:ea typeface="+mn-ea"/>
                <a:cs typeface="+mn-cs"/>
              </a:rPr>
              <a:t> there are basically Deep Learning tools. </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94000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Montserrat Light" charset="0"/>
                <a:ea typeface="+mn-ea"/>
                <a:cs typeface="+mn-cs"/>
              </a:rPr>
              <a:t>The </a:t>
            </a:r>
            <a:r>
              <a:rPr lang="en-US" sz="2400" b="1" i="1" kern="1200" dirty="0">
                <a:solidFill>
                  <a:schemeClr val="tx1"/>
                </a:solidFill>
                <a:effectLst/>
                <a:latin typeface="Montserrat Light" charset="0"/>
                <a:ea typeface="+mn-ea"/>
                <a:cs typeface="+mn-cs"/>
              </a:rPr>
              <a:t>prediction </a:t>
            </a:r>
            <a:r>
              <a:rPr lang="en-US" sz="2400" b="0" i="0" kern="1200" dirty="0">
                <a:solidFill>
                  <a:schemeClr val="tx1"/>
                </a:solidFill>
                <a:effectLst/>
                <a:latin typeface="Montserrat Light" charset="0"/>
                <a:ea typeface="+mn-ea"/>
                <a:cs typeface="+mn-cs"/>
              </a:rPr>
              <a:t>contains values we predicted using some </a:t>
            </a:r>
            <a:r>
              <a:rPr lang="en-US" sz="2400" b="1" i="1" kern="1200" dirty="0">
                <a:solidFill>
                  <a:schemeClr val="tx1"/>
                </a:solidFill>
                <a:effectLst/>
                <a:latin typeface="Montserrat Light" charset="0"/>
                <a:ea typeface="+mn-ea"/>
                <a:cs typeface="+mn-cs"/>
              </a:rPr>
              <a:t>model</a:t>
            </a:r>
            <a:r>
              <a:rPr lang="en-US" sz="2400" b="0" i="0" kern="1200" dirty="0">
                <a:solidFill>
                  <a:schemeClr val="tx1"/>
                </a:solidFill>
                <a:effectLst/>
                <a:latin typeface="Montserrat Light" charset="0"/>
                <a:ea typeface="+mn-ea"/>
                <a:cs typeface="+mn-cs"/>
              </a:rPr>
              <a:t>. </a:t>
            </a:r>
          </a:p>
          <a:p>
            <a:endParaRPr lang="en-US" sz="2400" b="0" i="0" kern="1200" dirty="0">
              <a:solidFill>
                <a:schemeClr val="tx1"/>
              </a:solidFill>
              <a:effectLst/>
              <a:latin typeface="Montserrat Light" charset="0"/>
              <a:ea typeface="+mn-ea"/>
              <a:cs typeface="+mn-cs"/>
            </a:endParaRPr>
          </a:p>
          <a:p>
            <a:r>
              <a:rPr lang="en-US" sz="2400" b="0" i="0" kern="1200" dirty="0">
                <a:solidFill>
                  <a:schemeClr val="tx1"/>
                </a:solidFill>
                <a:effectLst/>
                <a:latin typeface="Montserrat Light" charset="0"/>
                <a:ea typeface="+mn-ea"/>
                <a:cs typeface="+mn-cs"/>
              </a:rPr>
              <a:t>Different models can give you different results/ We are not just talking ML so bear with me.</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77626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Montserrat Light" charset="0"/>
                <a:ea typeface="+mn-ea"/>
                <a:cs typeface="+mn-cs"/>
              </a:rPr>
              <a:t>The </a:t>
            </a:r>
            <a:r>
              <a:rPr lang="en-US" sz="2400" b="1" i="1" kern="1200" dirty="0">
                <a:solidFill>
                  <a:schemeClr val="tx1"/>
                </a:solidFill>
                <a:effectLst/>
                <a:latin typeface="Montserrat Light" charset="0"/>
                <a:ea typeface="+mn-ea"/>
                <a:cs typeface="+mn-cs"/>
              </a:rPr>
              <a:t>prediction </a:t>
            </a:r>
            <a:r>
              <a:rPr lang="en-US" sz="2400" b="0" i="0" kern="1200" dirty="0">
                <a:solidFill>
                  <a:schemeClr val="tx1"/>
                </a:solidFill>
                <a:effectLst/>
                <a:latin typeface="Montserrat Light" charset="0"/>
                <a:ea typeface="+mn-ea"/>
                <a:cs typeface="+mn-cs"/>
              </a:rPr>
              <a:t>contains values we predicted using some </a:t>
            </a:r>
            <a:r>
              <a:rPr lang="en-US" sz="2400" b="1" i="1" kern="1200" dirty="0">
                <a:solidFill>
                  <a:schemeClr val="tx1"/>
                </a:solidFill>
                <a:effectLst/>
                <a:latin typeface="Montserrat Light" charset="0"/>
                <a:ea typeface="+mn-ea"/>
                <a:cs typeface="+mn-cs"/>
              </a:rPr>
              <a:t>model</a:t>
            </a:r>
            <a:r>
              <a:rPr lang="en-US" sz="2400" b="0" i="0" kern="1200" dirty="0">
                <a:solidFill>
                  <a:schemeClr val="tx1"/>
                </a:solidFill>
                <a:effectLst/>
                <a:latin typeface="Montserrat Light" charset="0"/>
                <a:ea typeface="+mn-ea"/>
                <a:cs typeface="+mn-cs"/>
              </a:rPr>
              <a:t>. </a:t>
            </a:r>
          </a:p>
          <a:p>
            <a:endParaRPr lang="en-US" sz="2400" b="0" i="0" kern="1200" dirty="0">
              <a:solidFill>
                <a:schemeClr val="tx1"/>
              </a:solidFill>
              <a:effectLst/>
              <a:latin typeface="Montserrat Light" charset="0"/>
              <a:ea typeface="+mn-ea"/>
              <a:cs typeface="+mn-cs"/>
            </a:endParaRPr>
          </a:p>
          <a:p>
            <a:r>
              <a:rPr lang="en-US" sz="2400" b="0" i="0" kern="1200" dirty="0">
                <a:solidFill>
                  <a:schemeClr val="tx1"/>
                </a:solidFill>
                <a:effectLst/>
                <a:latin typeface="Montserrat Light" charset="0"/>
                <a:ea typeface="+mn-ea"/>
                <a:cs typeface="+mn-cs"/>
              </a:rPr>
              <a:t>Different models can give you different results/ We are not just talking ML so bear with me.</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339674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Montserrat Light" charset="0"/>
                <a:ea typeface="+mn-ea"/>
                <a:cs typeface="+mn-cs"/>
              </a:rPr>
              <a:t>The </a:t>
            </a:r>
            <a:r>
              <a:rPr lang="en-US" sz="2400" b="1" i="1" kern="1200" dirty="0">
                <a:solidFill>
                  <a:schemeClr val="tx1"/>
                </a:solidFill>
                <a:effectLst/>
                <a:latin typeface="Montserrat Light" charset="0"/>
                <a:ea typeface="+mn-ea"/>
                <a:cs typeface="+mn-cs"/>
              </a:rPr>
              <a:t>prediction </a:t>
            </a:r>
            <a:r>
              <a:rPr lang="en-US" sz="2400" b="0" i="0" kern="1200" dirty="0">
                <a:solidFill>
                  <a:schemeClr val="tx1"/>
                </a:solidFill>
                <a:effectLst/>
                <a:latin typeface="Montserrat Light" charset="0"/>
                <a:ea typeface="+mn-ea"/>
                <a:cs typeface="+mn-cs"/>
              </a:rPr>
              <a:t>contains values we predicted using some </a:t>
            </a:r>
            <a:r>
              <a:rPr lang="en-US" sz="2400" b="1" i="1" kern="1200" dirty="0">
                <a:solidFill>
                  <a:schemeClr val="tx1"/>
                </a:solidFill>
                <a:effectLst/>
                <a:latin typeface="Montserrat Light" charset="0"/>
                <a:ea typeface="+mn-ea"/>
                <a:cs typeface="+mn-cs"/>
              </a:rPr>
              <a:t>model</a:t>
            </a:r>
            <a:r>
              <a:rPr lang="en-US" sz="2400" b="0" i="0" kern="1200" dirty="0">
                <a:solidFill>
                  <a:schemeClr val="tx1"/>
                </a:solidFill>
                <a:effectLst/>
                <a:latin typeface="Montserrat Light" charset="0"/>
                <a:ea typeface="+mn-ea"/>
                <a:cs typeface="+mn-cs"/>
              </a:rPr>
              <a:t>. </a:t>
            </a:r>
          </a:p>
          <a:p>
            <a:endParaRPr lang="en-US" sz="2400" b="0" i="0" kern="1200" dirty="0">
              <a:solidFill>
                <a:schemeClr val="tx1"/>
              </a:solidFill>
              <a:effectLst/>
              <a:latin typeface="Montserrat Light" charset="0"/>
              <a:ea typeface="+mn-ea"/>
              <a:cs typeface="+mn-cs"/>
            </a:endParaRPr>
          </a:p>
          <a:p>
            <a:r>
              <a:rPr lang="en-US" sz="2400" b="0" i="0" kern="1200" dirty="0">
                <a:solidFill>
                  <a:schemeClr val="tx1"/>
                </a:solidFill>
                <a:effectLst/>
                <a:latin typeface="Montserrat Light" charset="0"/>
                <a:ea typeface="+mn-ea"/>
                <a:cs typeface="+mn-cs"/>
              </a:rPr>
              <a:t>Different models can give you different results/ We are not just talking ML so bear with me.</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1766727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kern="1200" dirty="0">
                <a:solidFill>
                  <a:schemeClr val="tx1"/>
                </a:solidFill>
                <a:effectLst/>
                <a:latin typeface="Montserrat Light" charset="0"/>
                <a:ea typeface="+mn-ea"/>
                <a:cs typeface="+mn-cs"/>
              </a:rPr>
              <a:t>The </a:t>
            </a:r>
            <a:r>
              <a:rPr lang="en-US" sz="2400" b="1" i="1" kern="1200" dirty="0">
                <a:solidFill>
                  <a:schemeClr val="tx1"/>
                </a:solidFill>
                <a:effectLst/>
                <a:latin typeface="Montserrat Light" charset="0"/>
                <a:ea typeface="+mn-ea"/>
                <a:cs typeface="+mn-cs"/>
              </a:rPr>
              <a:t>prediction </a:t>
            </a:r>
            <a:r>
              <a:rPr lang="en-US" sz="2400" b="0" i="0" kern="1200" dirty="0">
                <a:solidFill>
                  <a:schemeClr val="tx1"/>
                </a:solidFill>
                <a:effectLst/>
                <a:latin typeface="Montserrat Light" charset="0"/>
                <a:ea typeface="+mn-ea"/>
                <a:cs typeface="+mn-cs"/>
              </a:rPr>
              <a:t>contains values we predicted using some </a:t>
            </a:r>
            <a:r>
              <a:rPr lang="en-US" sz="2400" b="1" i="1" kern="1200" dirty="0">
                <a:solidFill>
                  <a:schemeClr val="tx1"/>
                </a:solidFill>
                <a:effectLst/>
                <a:latin typeface="Montserrat Light" charset="0"/>
                <a:ea typeface="+mn-ea"/>
                <a:cs typeface="+mn-cs"/>
              </a:rPr>
              <a:t>model</a:t>
            </a:r>
            <a:r>
              <a:rPr lang="en-US" sz="2400" b="0" i="0" kern="1200" dirty="0">
                <a:solidFill>
                  <a:schemeClr val="tx1"/>
                </a:solidFill>
                <a:effectLst/>
                <a:latin typeface="Montserrat Light" charset="0"/>
                <a:ea typeface="+mn-ea"/>
                <a:cs typeface="+mn-cs"/>
              </a:rPr>
              <a:t>. </a:t>
            </a:r>
          </a:p>
          <a:p>
            <a:endParaRPr lang="en-US" sz="2400" b="0" i="0" kern="1200" dirty="0">
              <a:solidFill>
                <a:schemeClr val="tx1"/>
              </a:solidFill>
              <a:effectLst/>
              <a:latin typeface="Montserrat Light" charset="0"/>
              <a:ea typeface="+mn-ea"/>
              <a:cs typeface="+mn-cs"/>
            </a:endParaRPr>
          </a:p>
          <a:p>
            <a:r>
              <a:rPr lang="en-US" sz="2400" b="0" i="0" kern="1200" dirty="0">
                <a:solidFill>
                  <a:schemeClr val="tx1"/>
                </a:solidFill>
                <a:effectLst/>
                <a:latin typeface="Montserrat Light" charset="0"/>
                <a:ea typeface="+mn-ea"/>
                <a:cs typeface="+mn-cs"/>
              </a:rPr>
              <a:t>Different models can give you different results/ We are not just talking ML so bear with me.</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1411918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3871" rtl="0" eaLnBrk="1" fontAlgn="auto" latinLnBrk="0" hangingPunct="1">
              <a:lnSpc>
                <a:spcPct val="100000"/>
              </a:lnSpc>
              <a:spcBef>
                <a:spcPts val="0"/>
              </a:spcBef>
              <a:spcAft>
                <a:spcPts val="0"/>
              </a:spcAft>
              <a:buClrTx/>
              <a:buSzTx/>
              <a:buFontTx/>
              <a:buNone/>
              <a:tabLst/>
              <a:defRPr/>
            </a:pPr>
            <a:r>
              <a:rPr lang="en-US" sz="2400" b="1" i="1" kern="1200" dirty="0">
                <a:solidFill>
                  <a:schemeClr val="tx1"/>
                </a:solidFill>
                <a:effectLst/>
                <a:latin typeface="Montserrat Light" charset="0"/>
                <a:ea typeface="+mn-ea"/>
                <a:cs typeface="+mn-cs"/>
              </a:rPr>
              <a:t>Loss function </a:t>
            </a:r>
            <a:r>
              <a:rPr lang="en-US" sz="2400" b="0" i="0" kern="1200" dirty="0">
                <a:solidFill>
                  <a:schemeClr val="tx1"/>
                </a:solidFill>
                <a:effectLst/>
                <a:latin typeface="Montserrat Light" charset="0"/>
                <a:ea typeface="+mn-ea"/>
                <a:cs typeface="+mn-cs"/>
              </a:rPr>
              <a:t>measures the error rate of our model.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1954347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4679462"/>
            <a:ext cx="24377650" cy="903654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7426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3"/>
            <a:ext cx="24377650" cy="7606738"/>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200707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6109267"/>
            <a:ext cx="24377650" cy="7606738"/>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4103749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3"/>
            <a:ext cx="24377650" cy="759247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436930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2625498" y="5167746"/>
            <a:ext cx="3048003" cy="3048004"/>
          </a:xfrm>
          <a:prstGeom prst="rect">
            <a:avLst/>
          </a:prstGeom>
          <a:solidFill>
            <a:schemeClr val="bg1">
              <a:lumMod val="95000"/>
            </a:schemeClr>
          </a:solidFill>
        </p:spPr>
        <p:txBody>
          <a:bodyPr>
            <a:normAutofit/>
          </a:bodyPr>
          <a:lstStyle>
            <a:lvl1pPr>
              <a:defRPr sz="2102"/>
            </a:lvl1pPr>
          </a:lstStyle>
          <a:p>
            <a:endParaRPr lang="en-US"/>
          </a:p>
        </p:txBody>
      </p:sp>
      <p:sp>
        <p:nvSpPr>
          <p:cNvPr id="7" name="Picture Placeholder 8">
            <a:extLst>
              <a:ext uri="{FF2B5EF4-FFF2-40B4-BE49-F238E27FC236}">
                <a16:creationId xmlns:a16="http://schemas.microsoft.com/office/drawing/2014/main" id="{8A5120CA-692F-F345-9E3C-C7CCF5BB5A92}"/>
              </a:ext>
            </a:extLst>
          </p:cNvPr>
          <p:cNvSpPr>
            <a:spLocks noGrp="1"/>
          </p:cNvSpPr>
          <p:nvPr>
            <p:ph type="pic" sz="quarter" idx="16"/>
          </p:nvPr>
        </p:nvSpPr>
        <p:spPr>
          <a:xfrm>
            <a:off x="7973353" y="5167746"/>
            <a:ext cx="3048003" cy="3048004"/>
          </a:xfrm>
          <a:prstGeom prst="rect">
            <a:avLst/>
          </a:prstGeom>
          <a:solidFill>
            <a:schemeClr val="bg1">
              <a:lumMod val="95000"/>
            </a:schemeClr>
          </a:solidFill>
        </p:spPr>
        <p:txBody>
          <a:bodyPr>
            <a:normAutofit/>
          </a:bodyPr>
          <a:lstStyle>
            <a:lvl1pPr>
              <a:defRPr sz="2102"/>
            </a:lvl1pPr>
          </a:lstStyle>
          <a:p>
            <a:endParaRPr lang="en-US"/>
          </a:p>
        </p:txBody>
      </p:sp>
      <p:sp>
        <p:nvSpPr>
          <p:cNvPr id="8" name="Picture Placeholder 8">
            <a:extLst>
              <a:ext uri="{FF2B5EF4-FFF2-40B4-BE49-F238E27FC236}">
                <a16:creationId xmlns:a16="http://schemas.microsoft.com/office/drawing/2014/main" id="{48C7C4A1-B9DC-B242-8430-DA64100AEE5D}"/>
              </a:ext>
            </a:extLst>
          </p:cNvPr>
          <p:cNvSpPr>
            <a:spLocks noGrp="1"/>
          </p:cNvSpPr>
          <p:nvPr>
            <p:ph type="pic" sz="quarter" idx="17"/>
          </p:nvPr>
        </p:nvSpPr>
        <p:spPr>
          <a:xfrm>
            <a:off x="13404337" y="5167746"/>
            <a:ext cx="3048003" cy="3048004"/>
          </a:xfrm>
          <a:prstGeom prst="rect">
            <a:avLst/>
          </a:prstGeom>
          <a:solidFill>
            <a:schemeClr val="bg1">
              <a:lumMod val="95000"/>
            </a:schemeClr>
          </a:solidFill>
        </p:spPr>
        <p:txBody>
          <a:bodyPr>
            <a:normAutofit/>
          </a:bodyPr>
          <a:lstStyle>
            <a:lvl1pPr>
              <a:defRPr sz="2102"/>
            </a:lvl1pPr>
          </a:lstStyle>
          <a:p>
            <a:endParaRPr lang="en-US"/>
          </a:p>
        </p:txBody>
      </p:sp>
      <p:sp>
        <p:nvSpPr>
          <p:cNvPr id="9" name="Picture Placeholder 8">
            <a:extLst>
              <a:ext uri="{FF2B5EF4-FFF2-40B4-BE49-F238E27FC236}">
                <a16:creationId xmlns:a16="http://schemas.microsoft.com/office/drawing/2014/main" id="{F6DC704D-8DB5-1E41-8BF9-CA883E2A6B33}"/>
              </a:ext>
            </a:extLst>
          </p:cNvPr>
          <p:cNvSpPr>
            <a:spLocks noGrp="1"/>
          </p:cNvSpPr>
          <p:nvPr>
            <p:ph type="pic" sz="quarter" idx="18"/>
          </p:nvPr>
        </p:nvSpPr>
        <p:spPr>
          <a:xfrm>
            <a:off x="18779899" y="5167746"/>
            <a:ext cx="3048003" cy="3048004"/>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63492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Fill Imag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B07E095-35DD-8449-8250-91B068FC8FF4}"/>
              </a:ext>
            </a:extLst>
          </p:cNvPr>
          <p:cNvSpPr>
            <a:spLocks noGrp="1"/>
          </p:cNvSpPr>
          <p:nvPr>
            <p:ph type="pic" sz="quarter" idx="15"/>
          </p:nvPr>
        </p:nvSpPr>
        <p:spPr>
          <a:xfrm>
            <a:off x="13287375" y="1171577"/>
            <a:ext cx="9817101" cy="1137285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501621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2_Fill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299CEE19-0A79-7B4D-AD6A-B17960F25AD2}"/>
              </a:ext>
            </a:extLst>
          </p:cNvPr>
          <p:cNvSpPr>
            <a:spLocks noGrp="1"/>
          </p:cNvSpPr>
          <p:nvPr>
            <p:ph type="pic" sz="quarter" idx="15"/>
          </p:nvPr>
        </p:nvSpPr>
        <p:spPr>
          <a:xfrm>
            <a:off x="1849123" y="4924572"/>
            <a:ext cx="2388638" cy="2388636"/>
          </a:xfrm>
          <a:prstGeom prst="ellipse">
            <a:avLst/>
          </a:prstGeom>
          <a:solidFill>
            <a:schemeClr val="bg1">
              <a:lumMod val="95000"/>
            </a:schemeClr>
          </a:solidFill>
        </p:spPr>
        <p:txBody>
          <a:bodyPr>
            <a:normAutofit/>
          </a:bodyPr>
          <a:lstStyle>
            <a:lvl1pPr>
              <a:defRPr sz="2102"/>
            </a:lvl1pPr>
          </a:lstStyle>
          <a:p>
            <a:endParaRPr lang="en-US"/>
          </a:p>
        </p:txBody>
      </p:sp>
      <p:sp>
        <p:nvSpPr>
          <p:cNvPr id="9" name="Picture Placeholder 8">
            <a:extLst>
              <a:ext uri="{FF2B5EF4-FFF2-40B4-BE49-F238E27FC236}">
                <a16:creationId xmlns:a16="http://schemas.microsoft.com/office/drawing/2014/main" id="{F37FE347-6604-8841-A1BD-E2E64432D3A0}"/>
              </a:ext>
            </a:extLst>
          </p:cNvPr>
          <p:cNvSpPr>
            <a:spLocks noGrp="1"/>
          </p:cNvSpPr>
          <p:nvPr>
            <p:ph type="pic" sz="quarter" idx="16"/>
          </p:nvPr>
        </p:nvSpPr>
        <p:spPr>
          <a:xfrm>
            <a:off x="13714564" y="4924572"/>
            <a:ext cx="2388638" cy="2388636"/>
          </a:xfrm>
          <a:prstGeom prst="ellipse">
            <a:avLst/>
          </a:prstGeom>
          <a:solidFill>
            <a:schemeClr val="bg1">
              <a:lumMod val="95000"/>
            </a:schemeClr>
          </a:solidFill>
        </p:spPr>
        <p:txBody>
          <a:bodyPr>
            <a:normAutofit/>
          </a:bodyPr>
          <a:lstStyle>
            <a:lvl1pPr>
              <a:defRPr sz="2102"/>
            </a:lvl1pPr>
          </a:lstStyle>
          <a:p>
            <a:endParaRPr lang="en-US"/>
          </a:p>
        </p:txBody>
      </p:sp>
      <p:sp>
        <p:nvSpPr>
          <p:cNvPr id="10" name="Picture Placeholder 8">
            <a:extLst>
              <a:ext uri="{FF2B5EF4-FFF2-40B4-BE49-F238E27FC236}">
                <a16:creationId xmlns:a16="http://schemas.microsoft.com/office/drawing/2014/main" id="{57FF8BF7-BE46-DE42-9218-711E9205F547}"/>
              </a:ext>
            </a:extLst>
          </p:cNvPr>
          <p:cNvSpPr>
            <a:spLocks noGrp="1"/>
          </p:cNvSpPr>
          <p:nvPr>
            <p:ph type="pic" sz="quarter" idx="17"/>
          </p:nvPr>
        </p:nvSpPr>
        <p:spPr>
          <a:xfrm>
            <a:off x="1849123" y="9170000"/>
            <a:ext cx="2388638" cy="2388636"/>
          </a:xfrm>
          <a:prstGeom prst="ellipse">
            <a:avLst/>
          </a:prstGeom>
          <a:solidFill>
            <a:schemeClr val="bg1">
              <a:lumMod val="95000"/>
            </a:schemeClr>
          </a:solidFill>
        </p:spPr>
        <p:txBody>
          <a:bodyPr>
            <a:normAutofit/>
          </a:bodyPr>
          <a:lstStyle>
            <a:lvl1pPr>
              <a:defRPr sz="2102"/>
            </a:lvl1pPr>
          </a:lstStyle>
          <a:p>
            <a:endParaRPr lang="en-US"/>
          </a:p>
        </p:txBody>
      </p:sp>
      <p:sp>
        <p:nvSpPr>
          <p:cNvPr id="11" name="Picture Placeholder 8">
            <a:extLst>
              <a:ext uri="{FF2B5EF4-FFF2-40B4-BE49-F238E27FC236}">
                <a16:creationId xmlns:a16="http://schemas.microsoft.com/office/drawing/2014/main" id="{0C6771EC-9D22-7244-A324-0550154889AD}"/>
              </a:ext>
            </a:extLst>
          </p:cNvPr>
          <p:cNvSpPr>
            <a:spLocks noGrp="1"/>
          </p:cNvSpPr>
          <p:nvPr>
            <p:ph type="pic" sz="quarter" idx="18"/>
          </p:nvPr>
        </p:nvSpPr>
        <p:spPr>
          <a:xfrm>
            <a:off x="13714564" y="9170000"/>
            <a:ext cx="2388638" cy="2388636"/>
          </a:xfrm>
          <a:prstGeom prst="ellipse">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252765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3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849125" y="5668034"/>
            <a:ext cx="5169851" cy="5169852"/>
          </a:xfrm>
          <a:prstGeom prst="rect">
            <a:avLst/>
          </a:prstGeom>
          <a:solidFill>
            <a:schemeClr val="bg1">
              <a:lumMod val="95000"/>
            </a:schemeClr>
          </a:solidFill>
        </p:spPr>
        <p:txBody>
          <a:bodyPr>
            <a:normAutofit/>
          </a:bodyPr>
          <a:lstStyle>
            <a:lvl1pPr>
              <a:defRPr sz="2102"/>
            </a:lvl1pPr>
          </a:lstStyle>
          <a:p>
            <a:endParaRPr lang="en-US"/>
          </a:p>
        </p:txBody>
      </p:sp>
      <p:sp>
        <p:nvSpPr>
          <p:cNvPr id="13" name="Picture Placeholder 8">
            <a:extLst>
              <a:ext uri="{FF2B5EF4-FFF2-40B4-BE49-F238E27FC236}">
                <a16:creationId xmlns:a16="http://schemas.microsoft.com/office/drawing/2014/main" id="{B0993D8F-3AA5-A747-A08B-1E2A0F54B478}"/>
              </a:ext>
            </a:extLst>
          </p:cNvPr>
          <p:cNvSpPr>
            <a:spLocks noGrp="1"/>
          </p:cNvSpPr>
          <p:nvPr>
            <p:ph type="pic" sz="quarter" idx="16"/>
          </p:nvPr>
        </p:nvSpPr>
        <p:spPr>
          <a:xfrm>
            <a:off x="12188830" y="5668034"/>
            <a:ext cx="5169851" cy="5169852"/>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1592318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4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200534" y="6962927"/>
            <a:ext cx="10886855" cy="5539594"/>
          </a:xfrm>
          <a:prstGeom prst="rect">
            <a:avLst/>
          </a:prstGeom>
          <a:solidFill>
            <a:schemeClr val="bg1">
              <a:lumMod val="95000"/>
            </a:schemeClr>
          </a:solidFill>
        </p:spPr>
        <p:txBody>
          <a:bodyPr>
            <a:normAutofit/>
          </a:bodyPr>
          <a:lstStyle>
            <a:lvl1pPr>
              <a:defRPr sz="2102"/>
            </a:lvl1pPr>
          </a:lstStyle>
          <a:p>
            <a:endParaRPr lang="en-US"/>
          </a:p>
        </p:txBody>
      </p:sp>
      <p:sp>
        <p:nvSpPr>
          <p:cNvPr id="13" name="Picture Placeholder 8">
            <a:extLst>
              <a:ext uri="{FF2B5EF4-FFF2-40B4-BE49-F238E27FC236}">
                <a16:creationId xmlns:a16="http://schemas.microsoft.com/office/drawing/2014/main" id="{B0993D8F-3AA5-A747-A08B-1E2A0F54B478}"/>
              </a:ext>
            </a:extLst>
          </p:cNvPr>
          <p:cNvSpPr>
            <a:spLocks noGrp="1"/>
          </p:cNvSpPr>
          <p:nvPr>
            <p:ph type="pic" sz="quarter" idx="16"/>
          </p:nvPr>
        </p:nvSpPr>
        <p:spPr>
          <a:xfrm>
            <a:off x="12290268" y="1213481"/>
            <a:ext cx="10886855" cy="5539594"/>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629894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7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0" y="0"/>
            <a:ext cx="11182353" cy="1371600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1156399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i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50907" y="-378372"/>
            <a:ext cx="25079463" cy="14472744"/>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1075463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8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200535" y="1213480"/>
            <a:ext cx="10886855" cy="5539596"/>
          </a:xfrm>
          <a:prstGeom prst="rect">
            <a:avLst/>
          </a:prstGeom>
          <a:solidFill>
            <a:schemeClr val="bg1">
              <a:lumMod val="95000"/>
            </a:schemeClr>
          </a:solidFill>
        </p:spPr>
        <p:txBody>
          <a:bodyPr>
            <a:normAutofit/>
          </a:bodyPr>
          <a:lstStyle>
            <a:lvl1pPr>
              <a:defRPr sz="2102"/>
            </a:lvl1pPr>
          </a:lstStyle>
          <a:p>
            <a:endParaRPr lang="en-US"/>
          </a:p>
        </p:txBody>
      </p:sp>
      <p:sp>
        <p:nvSpPr>
          <p:cNvPr id="5" name="Picture Placeholder 8">
            <a:extLst>
              <a:ext uri="{FF2B5EF4-FFF2-40B4-BE49-F238E27FC236}">
                <a16:creationId xmlns:a16="http://schemas.microsoft.com/office/drawing/2014/main" id="{8AB5C2BD-10C9-5248-B520-9AEB2D0CEFBA}"/>
              </a:ext>
            </a:extLst>
          </p:cNvPr>
          <p:cNvSpPr>
            <a:spLocks noGrp="1"/>
          </p:cNvSpPr>
          <p:nvPr>
            <p:ph type="pic" sz="quarter" idx="16"/>
          </p:nvPr>
        </p:nvSpPr>
        <p:spPr>
          <a:xfrm>
            <a:off x="12290268" y="6962924"/>
            <a:ext cx="10886855" cy="5539596"/>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168650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9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3195298" y="0"/>
            <a:ext cx="11182353" cy="1371600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18030822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0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6459199" y="0"/>
            <a:ext cx="7918452" cy="1371600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639348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1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 y="0"/>
            <a:ext cx="12188825" cy="1371600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1396160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2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2188825" y="0"/>
            <a:ext cx="12188825" cy="1371600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3033953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3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1760202" y="3"/>
            <a:ext cx="12617449" cy="8993258"/>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3489987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4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609606" y="4714161"/>
            <a:ext cx="11795244" cy="6692566"/>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566760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5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0" y="0"/>
            <a:ext cx="8125883" cy="13716000"/>
          </a:xfrm>
          <a:prstGeom prst="rect">
            <a:avLst/>
          </a:prstGeom>
          <a:solidFill>
            <a:schemeClr val="bg1">
              <a:lumMod val="95000"/>
            </a:schemeClr>
          </a:solidFill>
        </p:spPr>
        <p:txBody>
          <a:bodyPr>
            <a:normAutofit/>
          </a:bodyPr>
          <a:lstStyle>
            <a:lvl1pPr>
              <a:defRPr sz="2102"/>
            </a:lvl1pPr>
          </a:lstStyle>
          <a:p>
            <a:endParaRPr lang="en-US"/>
          </a:p>
        </p:txBody>
      </p:sp>
      <p:sp>
        <p:nvSpPr>
          <p:cNvPr id="6" name="Picture Placeholder 8">
            <a:extLst>
              <a:ext uri="{FF2B5EF4-FFF2-40B4-BE49-F238E27FC236}">
                <a16:creationId xmlns:a16="http://schemas.microsoft.com/office/drawing/2014/main" id="{D1EC6D32-8AEC-6E4B-A33B-E9E744BD2529}"/>
              </a:ext>
            </a:extLst>
          </p:cNvPr>
          <p:cNvSpPr>
            <a:spLocks noGrp="1"/>
          </p:cNvSpPr>
          <p:nvPr>
            <p:ph type="pic" sz="quarter" idx="16"/>
          </p:nvPr>
        </p:nvSpPr>
        <p:spPr>
          <a:xfrm>
            <a:off x="8125881" y="0"/>
            <a:ext cx="8125883" cy="13716000"/>
          </a:xfrm>
          <a:prstGeom prst="rect">
            <a:avLst/>
          </a:prstGeom>
          <a:solidFill>
            <a:schemeClr val="bg1">
              <a:lumMod val="95000"/>
            </a:schemeClr>
          </a:solidFill>
        </p:spPr>
        <p:txBody>
          <a:bodyPr>
            <a:normAutofit/>
          </a:bodyPr>
          <a:lstStyle>
            <a:lvl1pPr>
              <a:defRPr sz="2102"/>
            </a:lvl1pPr>
          </a:lstStyle>
          <a:p>
            <a:endParaRPr lang="en-US"/>
          </a:p>
        </p:txBody>
      </p:sp>
      <p:sp>
        <p:nvSpPr>
          <p:cNvPr id="7" name="Picture Placeholder 8">
            <a:extLst>
              <a:ext uri="{FF2B5EF4-FFF2-40B4-BE49-F238E27FC236}">
                <a16:creationId xmlns:a16="http://schemas.microsoft.com/office/drawing/2014/main" id="{4B75FA7D-1FCB-3A44-AED6-F6094A89B320}"/>
              </a:ext>
            </a:extLst>
          </p:cNvPr>
          <p:cNvSpPr>
            <a:spLocks noGrp="1"/>
          </p:cNvSpPr>
          <p:nvPr>
            <p:ph type="pic" sz="quarter" idx="17"/>
          </p:nvPr>
        </p:nvSpPr>
        <p:spPr>
          <a:xfrm>
            <a:off x="16251768" y="0"/>
            <a:ext cx="8125883" cy="1371600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437932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6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 y="6858001"/>
            <a:ext cx="9470572" cy="6858002"/>
          </a:xfrm>
          <a:prstGeom prst="rect">
            <a:avLst/>
          </a:prstGeom>
          <a:solidFill>
            <a:schemeClr val="bg1">
              <a:lumMod val="95000"/>
            </a:schemeClr>
          </a:solidFill>
        </p:spPr>
        <p:txBody>
          <a:bodyPr>
            <a:normAutofit/>
          </a:bodyPr>
          <a:lstStyle>
            <a:lvl1pPr>
              <a:defRPr sz="2102"/>
            </a:lvl1pPr>
          </a:lstStyle>
          <a:p>
            <a:endParaRPr lang="en-US"/>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9470574" y="-3"/>
            <a:ext cx="14907081" cy="6858002"/>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1985802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7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4907079" y="3"/>
            <a:ext cx="9470572" cy="6858002"/>
          </a:xfrm>
          <a:prstGeom prst="rect">
            <a:avLst/>
          </a:prstGeom>
          <a:solidFill>
            <a:schemeClr val="bg1">
              <a:lumMod val="95000"/>
            </a:schemeClr>
          </a:solidFill>
        </p:spPr>
        <p:txBody>
          <a:bodyPr>
            <a:normAutofit/>
          </a:bodyPr>
          <a:lstStyle>
            <a:lvl1pPr>
              <a:defRPr sz="2102"/>
            </a:lvl1pPr>
          </a:lstStyle>
          <a:p>
            <a:endParaRPr lang="en-US"/>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2" y="6858001"/>
            <a:ext cx="14907081" cy="6858002"/>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3215166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i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2231329" y="4770548"/>
            <a:ext cx="19914995" cy="7474088"/>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33474638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8_Fill Imag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63F07F69-E8D3-264C-A962-0C77E966AAAD}"/>
              </a:ext>
            </a:extLst>
          </p:cNvPr>
          <p:cNvSpPr>
            <a:spLocks noGrp="1"/>
          </p:cNvSpPr>
          <p:nvPr>
            <p:ph type="pic" sz="quarter" idx="14"/>
          </p:nvPr>
        </p:nvSpPr>
        <p:spPr>
          <a:xfrm>
            <a:off x="-350907" y="-378372"/>
            <a:ext cx="25079463" cy="7236372"/>
          </a:xfrm>
          <a:prstGeom prst="rect">
            <a:avLst/>
          </a:prstGeom>
          <a:solidFill>
            <a:schemeClr val="bg1">
              <a:lumMod val="95000"/>
            </a:schemeClr>
          </a:solidFill>
        </p:spPr>
        <p:txBody>
          <a:bodyPr>
            <a:normAutofit/>
          </a:bodyPr>
          <a:lstStyle>
            <a:lvl1pPr>
              <a:defRPr sz="2102"/>
            </a:lvl1pPr>
          </a:lstStyle>
          <a:p>
            <a:endParaRPr lang="en-US"/>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9704442" y="2477730"/>
            <a:ext cx="4866966" cy="8665412"/>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633065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9_Fi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10698481" y="2477730"/>
            <a:ext cx="4937760" cy="8665412"/>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42389217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0_Fill Imag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63F07F69-E8D3-264C-A962-0C77E966AAAD}"/>
              </a:ext>
            </a:extLst>
          </p:cNvPr>
          <p:cNvSpPr>
            <a:spLocks noGrp="1"/>
          </p:cNvSpPr>
          <p:nvPr>
            <p:ph type="pic" sz="quarter" idx="14"/>
          </p:nvPr>
        </p:nvSpPr>
        <p:spPr>
          <a:xfrm>
            <a:off x="-350907" y="-378372"/>
            <a:ext cx="25079463" cy="7236372"/>
          </a:xfrm>
          <a:prstGeom prst="rect">
            <a:avLst/>
          </a:prstGeom>
          <a:solidFill>
            <a:schemeClr val="bg1">
              <a:lumMod val="95000"/>
            </a:schemeClr>
          </a:solidFill>
        </p:spPr>
        <p:txBody>
          <a:bodyPr>
            <a:normAutofit/>
          </a:bodyPr>
          <a:lstStyle>
            <a:lvl1pPr>
              <a:defRPr sz="2102"/>
            </a:lvl1pPr>
          </a:lstStyle>
          <a:p>
            <a:endParaRPr lang="en-US"/>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2360507" y="2477733"/>
            <a:ext cx="6645297" cy="8800826"/>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5401493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1_Fi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15042677" y="2556320"/>
            <a:ext cx="6824076" cy="9058164"/>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8303122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Fill Imag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63F07F69-E8D3-264C-A962-0C77E966AAAD}"/>
              </a:ext>
            </a:extLst>
          </p:cNvPr>
          <p:cNvSpPr>
            <a:spLocks noGrp="1"/>
          </p:cNvSpPr>
          <p:nvPr>
            <p:ph type="pic" sz="quarter" idx="14"/>
          </p:nvPr>
        </p:nvSpPr>
        <p:spPr>
          <a:xfrm>
            <a:off x="-350907" y="-378372"/>
            <a:ext cx="25079463" cy="7236372"/>
          </a:xfrm>
          <a:prstGeom prst="rect">
            <a:avLst/>
          </a:prstGeom>
          <a:solidFill>
            <a:schemeClr val="bg1">
              <a:lumMod val="95000"/>
            </a:schemeClr>
          </a:solidFill>
        </p:spPr>
        <p:txBody>
          <a:bodyPr>
            <a:normAutofit/>
          </a:bodyPr>
          <a:lstStyle>
            <a:lvl1pPr>
              <a:defRPr sz="2102"/>
            </a:lvl1pPr>
          </a:lstStyle>
          <a:p>
            <a:endParaRPr lang="en-US"/>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13840695" y="2424832"/>
            <a:ext cx="13050983" cy="8132332"/>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406559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Fill Imag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FE7837AD-C292-FA4E-8B5F-4E066E615DDC}"/>
              </a:ext>
            </a:extLst>
          </p:cNvPr>
          <p:cNvSpPr>
            <a:spLocks noGrp="1"/>
          </p:cNvSpPr>
          <p:nvPr>
            <p:ph type="pic" sz="quarter" idx="18"/>
          </p:nvPr>
        </p:nvSpPr>
        <p:spPr>
          <a:xfrm>
            <a:off x="18371214" y="6276313"/>
            <a:ext cx="2936242" cy="3616854"/>
          </a:xfrm>
          <a:prstGeom prst="rect">
            <a:avLst/>
          </a:prstGeom>
          <a:solidFill>
            <a:schemeClr val="bg1">
              <a:lumMod val="95000"/>
            </a:schemeClr>
          </a:solidFill>
        </p:spPr>
        <p:txBody>
          <a:bodyPr>
            <a:normAutofit/>
          </a:bodyPr>
          <a:lstStyle>
            <a:lvl1pPr>
              <a:defRPr sz="2102"/>
            </a:lvl1pPr>
          </a:lstStyle>
          <a:p>
            <a:endParaRPr lang="en-US"/>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12324938" y="6276313"/>
            <a:ext cx="2936242" cy="3616854"/>
          </a:xfrm>
          <a:prstGeom prst="rect">
            <a:avLst/>
          </a:prstGeom>
          <a:solidFill>
            <a:schemeClr val="bg1">
              <a:lumMod val="95000"/>
            </a:schemeClr>
          </a:solidFill>
        </p:spPr>
        <p:txBody>
          <a:bodyPr>
            <a:normAutofit/>
          </a:bodyPr>
          <a:lstStyle>
            <a:lvl1pPr>
              <a:defRPr sz="2102"/>
            </a:lvl1pPr>
          </a:lstStyle>
          <a:p>
            <a:endParaRPr lang="en-US"/>
          </a:p>
        </p:txBody>
      </p:sp>
      <p:sp>
        <p:nvSpPr>
          <p:cNvPr id="8" name="Picture Placeholder 8">
            <a:extLst>
              <a:ext uri="{FF2B5EF4-FFF2-40B4-BE49-F238E27FC236}">
                <a16:creationId xmlns:a16="http://schemas.microsoft.com/office/drawing/2014/main" id="{3950446F-B785-964F-BF2E-BC77120BF22E}"/>
              </a:ext>
            </a:extLst>
          </p:cNvPr>
          <p:cNvSpPr>
            <a:spLocks noGrp="1"/>
          </p:cNvSpPr>
          <p:nvPr>
            <p:ph type="pic" sz="quarter" idx="17"/>
          </p:nvPr>
        </p:nvSpPr>
        <p:spPr>
          <a:xfrm>
            <a:off x="15048532" y="6094746"/>
            <a:ext cx="3510379" cy="397998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6661417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Fill Imag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C72FCE4F-C860-9E4C-B28D-774B4B51B280}"/>
              </a:ext>
            </a:extLst>
          </p:cNvPr>
          <p:cNvSpPr>
            <a:spLocks noGrp="1"/>
          </p:cNvSpPr>
          <p:nvPr>
            <p:ph type="pic" sz="quarter" idx="14"/>
          </p:nvPr>
        </p:nvSpPr>
        <p:spPr>
          <a:xfrm>
            <a:off x="-350907" y="-378371"/>
            <a:ext cx="25079463" cy="892101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59386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i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0" y="0"/>
            <a:ext cx="24377650" cy="6967044"/>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4231398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Fi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B784183-0406-3540-87F5-55B6477ADB31}"/>
              </a:ext>
            </a:extLst>
          </p:cNvPr>
          <p:cNvSpPr>
            <a:spLocks noGrp="1"/>
          </p:cNvSpPr>
          <p:nvPr>
            <p:ph type="pic" sz="quarter" idx="14"/>
          </p:nvPr>
        </p:nvSpPr>
        <p:spPr>
          <a:xfrm>
            <a:off x="-350907" y="5663382"/>
            <a:ext cx="25079463" cy="8430992"/>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604968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Fi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B784183-0406-3540-87F5-55B6477ADB31}"/>
              </a:ext>
            </a:extLst>
          </p:cNvPr>
          <p:cNvSpPr>
            <a:spLocks noGrp="1"/>
          </p:cNvSpPr>
          <p:nvPr>
            <p:ph type="pic" sz="quarter" idx="14"/>
          </p:nvPr>
        </p:nvSpPr>
        <p:spPr>
          <a:xfrm>
            <a:off x="1917698" y="3624716"/>
            <a:ext cx="6699550" cy="5943600"/>
          </a:xfrm>
          <a:prstGeom prst="rect">
            <a:avLst/>
          </a:prstGeom>
          <a:solidFill>
            <a:schemeClr val="bg1">
              <a:lumMod val="95000"/>
            </a:schemeClr>
          </a:solidFill>
        </p:spPr>
        <p:txBody>
          <a:bodyPr>
            <a:normAutofit/>
          </a:bodyPr>
          <a:lstStyle>
            <a:lvl1pPr>
              <a:defRPr sz="2102"/>
            </a:lvl1pPr>
          </a:lstStyle>
          <a:p>
            <a:endParaRPr lang="en-US"/>
          </a:p>
        </p:txBody>
      </p:sp>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8839051" y="3624716"/>
            <a:ext cx="6699550" cy="5943600"/>
          </a:xfrm>
          <a:prstGeom prst="rect">
            <a:avLst/>
          </a:prstGeom>
          <a:solidFill>
            <a:schemeClr val="bg1">
              <a:lumMod val="95000"/>
            </a:schemeClr>
          </a:solidFill>
        </p:spPr>
        <p:txBody>
          <a:bodyPr>
            <a:normAutofit/>
          </a:bodyPr>
          <a:lstStyle>
            <a:lvl1pPr>
              <a:defRPr sz="2102"/>
            </a:lvl1pPr>
          </a:lstStyle>
          <a:p>
            <a:endParaRPr lang="en-US"/>
          </a:p>
        </p:txBody>
      </p:sp>
      <p:sp>
        <p:nvSpPr>
          <p:cNvPr id="13" name="Picture Placeholder 8">
            <a:extLst>
              <a:ext uri="{FF2B5EF4-FFF2-40B4-BE49-F238E27FC236}">
                <a16:creationId xmlns:a16="http://schemas.microsoft.com/office/drawing/2014/main" id="{AAAC7CBC-A362-B44A-8055-0D9776C18DA4}"/>
              </a:ext>
            </a:extLst>
          </p:cNvPr>
          <p:cNvSpPr>
            <a:spLocks noGrp="1"/>
          </p:cNvSpPr>
          <p:nvPr>
            <p:ph type="pic" sz="quarter" idx="16"/>
          </p:nvPr>
        </p:nvSpPr>
        <p:spPr>
          <a:xfrm>
            <a:off x="15760406" y="3624716"/>
            <a:ext cx="6699550" cy="594360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22440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9651999" y="-2"/>
            <a:ext cx="7044693" cy="1371600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257299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2"/>
            <a:ext cx="24377650" cy="9036540"/>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3625292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Fi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B695E425-CFED-ED4C-927B-4D6A45F788C5}"/>
              </a:ext>
            </a:extLst>
          </p:cNvPr>
          <p:cNvSpPr>
            <a:spLocks noGrp="1"/>
          </p:cNvSpPr>
          <p:nvPr>
            <p:ph type="pic" sz="quarter" idx="14"/>
          </p:nvPr>
        </p:nvSpPr>
        <p:spPr>
          <a:xfrm>
            <a:off x="-350907" y="-378372"/>
            <a:ext cx="25079463" cy="10228952"/>
          </a:xfrm>
          <a:prstGeom prst="rect">
            <a:avLst/>
          </a:prstGeom>
          <a:solidFill>
            <a:schemeClr val="bg1">
              <a:lumMod val="95000"/>
            </a:schemeClr>
          </a:solidFill>
        </p:spPr>
        <p:txBody>
          <a:bodyPr>
            <a:normAutofit/>
          </a:bodyPr>
          <a:lstStyle>
            <a:lvl1pPr>
              <a:defRPr sz="2102"/>
            </a:lvl1pPr>
          </a:lstStyle>
          <a:p>
            <a:endParaRPr lang="en-US"/>
          </a:p>
        </p:txBody>
      </p:sp>
      <p:sp>
        <p:nvSpPr>
          <p:cNvPr id="8" name="Picture Placeholder 8">
            <a:extLst>
              <a:ext uri="{FF2B5EF4-FFF2-40B4-BE49-F238E27FC236}">
                <a16:creationId xmlns:a16="http://schemas.microsoft.com/office/drawing/2014/main" id="{4FE1B35F-4590-374B-8519-288089DB247A}"/>
              </a:ext>
            </a:extLst>
          </p:cNvPr>
          <p:cNvSpPr>
            <a:spLocks noGrp="1"/>
          </p:cNvSpPr>
          <p:nvPr>
            <p:ph type="pic" sz="quarter" idx="15"/>
          </p:nvPr>
        </p:nvSpPr>
        <p:spPr>
          <a:xfrm>
            <a:off x="2202871" y="7148947"/>
            <a:ext cx="9663545" cy="5403274"/>
          </a:xfrm>
          <a:prstGeom prst="rect">
            <a:avLst/>
          </a:prstGeom>
          <a:solidFill>
            <a:schemeClr val="bg1">
              <a:lumMod val="95000"/>
            </a:schemeClr>
          </a:solidFill>
        </p:spPr>
        <p:txBody>
          <a:bodyPr>
            <a:normAutofit/>
          </a:bodyPr>
          <a:lstStyle>
            <a:lvl1pPr>
              <a:defRPr sz="2102"/>
            </a:lvl1pPr>
          </a:lstStyle>
          <a:p>
            <a:endParaRPr lang="en-US"/>
          </a:p>
        </p:txBody>
      </p:sp>
      <p:sp>
        <p:nvSpPr>
          <p:cNvPr id="9" name="Picture Placeholder 8">
            <a:extLst>
              <a:ext uri="{FF2B5EF4-FFF2-40B4-BE49-F238E27FC236}">
                <a16:creationId xmlns:a16="http://schemas.microsoft.com/office/drawing/2014/main" id="{3F284516-4946-184F-8188-C017B75BC647}"/>
              </a:ext>
            </a:extLst>
          </p:cNvPr>
          <p:cNvSpPr>
            <a:spLocks noGrp="1"/>
          </p:cNvSpPr>
          <p:nvPr>
            <p:ph type="pic" sz="quarter" idx="16"/>
          </p:nvPr>
        </p:nvSpPr>
        <p:spPr>
          <a:xfrm>
            <a:off x="12511233" y="7148947"/>
            <a:ext cx="9663545" cy="5403274"/>
          </a:xfrm>
          <a:prstGeom prst="rect">
            <a:avLst/>
          </a:prstGeom>
          <a:solidFill>
            <a:schemeClr val="bg1">
              <a:lumMod val="95000"/>
            </a:schemeClr>
          </a:solidFill>
        </p:spPr>
        <p:txBody>
          <a:bodyPr>
            <a:normAutofit/>
          </a:bodyPr>
          <a:lstStyle>
            <a:lvl1pPr>
              <a:defRPr sz="2102"/>
            </a:lvl1pPr>
          </a:lstStyle>
          <a:p>
            <a:endParaRPr lang="en-US"/>
          </a:p>
        </p:txBody>
      </p:sp>
    </p:spTree>
    <p:extLst>
      <p:ext uri="{BB962C8B-B14F-4D97-AF65-F5344CB8AC3E}">
        <p14:creationId xmlns:p14="http://schemas.microsoft.com/office/powerpoint/2010/main" val="149733468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9" y="730255"/>
            <a:ext cx="21025723"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5969" y="3651250"/>
            <a:ext cx="21025723"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5965" y="12712705"/>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4/15/21</a:t>
            </a:fld>
            <a:endParaRPr lang="en-US"/>
          </a:p>
        </p:txBody>
      </p:sp>
      <p:sp>
        <p:nvSpPr>
          <p:cNvPr id="5" name="Footer Placeholder 4"/>
          <p:cNvSpPr>
            <a:spLocks noGrp="1"/>
          </p:cNvSpPr>
          <p:nvPr>
            <p:ph type="ftr" sz="quarter" idx="3"/>
          </p:nvPr>
        </p:nvSpPr>
        <p:spPr>
          <a:xfrm>
            <a:off x="8075102" y="12712705"/>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16718" y="12712705"/>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a:t>
            </a:fld>
            <a:endParaRPr lang="en-US"/>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23145529" y="564822"/>
            <a:ext cx="789242" cy="492534"/>
          </a:xfrm>
          <a:prstGeom prst="rect">
            <a:avLst/>
          </a:prstGeom>
          <a:noFill/>
        </p:spPr>
        <p:txBody>
          <a:bodyPr wrap="none" lIns="182842" tIns="91422" rIns="182842" bIns="91422" rtlCol="0">
            <a:spAutoFit/>
          </a:bodyPr>
          <a:lstStyle/>
          <a:p>
            <a:pPr algn="ctr"/>
            <a:fld id="{260E2A6B-A809-4840-BF14-8648BC0BDF87}" type="slidenum">
              <a:rPr lang="id-ID" sz="2001" b="1" i="0" smtClean="0">
                <a:solidFill>
                  <a:schemeClr val="bg1">
                    <a:lumMod val="75000"/>
                  </a:schemeClr>
                </a:solidFill>
                <a:latin typeface="Montserrat" charset="0"/>
                <a:ea typeface="Montserrat" charset="0"/>
                <a:cs typeface="Montserrat" charset="0"/>
              </a:rPr>
              <a:pPr algn="ctr"/>
              <a:t>‹#›</a:t>
            </a:fld>
            <a:r>
              <a:rPr lang="id-ID" sz="2001" b="1" i="0">
                <a:solidFill>
                  <a:schemeClr val="bg1">
                    <a:lumMod val="75000"/>
                  </a:schemeClr>
                </a:solidFill>
                <a:latin typeface="Montserrat" charset="0"/>
                <a:ea typeface="Montserrat" charset="0"/>
                <a:cs typeface="Montserrat" charset="0"/>
              </a:rPr>
              <a:t>  </a:t>
            </a:r>
          </a:p>
        </p:txBody>
      </p:sp>
      <p:sp>
        <p:nvSpPr>
          <p:cNvPr id="8" name="Rectangle 7">
            <a:extLst>
              <a:ext uri="{FF2B5EF4-FFF2-40B4-BE49-F238E27FC236}">
                <a16:creationId xmlns:a16="http://schemas.microsoft.com/office/drawing/2014/main" id="{E2212D29-42FE-3C41-89E8-AD1D8AC321B2}"/>
              </a:ext>
            </a:extLst>
          </p:cNvPr>
          <p:cNvSpPr/>
          <p:nvPr userDrawn="1"/>
        </p:nvSpPr>
        <p:spPr>
          <a:xfrm>
            <a:off x="23200065" y="991199"/>
            <a:ext cx="550766" cy="397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5" b="0" i="0">
              <a:latin typeface="Montserrat Light" charset="0"/>
            </a:endParaRP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82"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 id="2147484034" r:id="rId28"/>
    <p:sldLayoutId id="2147484035" r:id="rId29"/>
    <p:sldLayoutId id="2147484036" r:id="rId30"/>
    <p:sldLayoutId id="2147484037" r:id="rId31"/>
    <p:sldLayoutId id="2147484038" r:id="rId32"/>
    <p:sldLayoutId id="2147484039" r:id="rId33"/>
    <p:sldLayoutId id="2147484040" r:id="rId34"/>
    <p:sldLayoutId id="2147484041" r:id="rId35"/>
    <p:sldLayoutId id="2147484007" r:id="rId36"/>
  </p:sldLayoutIdLst>
  <p:hf hdr="0" ftr="0" dt="0"/>
  <p:txStyles>
    <p:titleStyle>
      <a:lvl1pPr algn="l" defTabSz="1828575"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44" indent="-457144" algn="l" defTabSz="1828575" rtl="0" eaLnBrk="1" latinLnBrk="0" hangingPunct="1">
        <a:lnSpc>
          <a:spcPct val="90000"/>
        </a:lnSpc>
        <a:spcBef>
          <a:spcPts val="2001"/>
        </a:spcBef>
        <a:buFont typeface="Arial" panose="020B0604020202020204" pitchFamily="34" charset="0"/>
        <a:buChar char="•"/>
        <a:defRPr sz="5599" kern="1200">
          <a:solidFill>
            <a:schemeClr val="tx1"/>
          </a:solidFill>
          <a:latin typeface="+mn-lt"/>
          <a:ea typeface="+mn-ea"/>
          <a:cs typeface="+mn-cs"/>
        </a:defRPr>
      </a:lvl1pPr>
      <a:lvl2pPr marL="1371430" indent="-457144" algn="l" defTabSz="1828575" rtl="0" eaLnBrk="1" latinLnBrk="0" hangingPunct="1">
        <a:lnSpc>
          <a:spcPct val="90000"/>
        </a:lnSpc>
        <a:spcBef>
          <a:spcPts val="998"/>
        </a:spcBef>
        <a:buFont typeface="Arial" panose="020B0604020202020204" pitchFamily="34" charset="0"/>
        <a:buChar char="•"/>
        <a:defRPr sz="4799" kern="1200">
          <a:solidFill>
            <a:schemeClr val="tx1"/>
          </a:solidFill>
          <a:latin typeface="+mn-lt"/>
          <a:ea typeface="+mn-ea"/>
          <a:cs typeface="+mn-cs"/>
        </a:defRPr>
      </a:lvl2pPr>
      <a:lvl3pPr marL="2285716" indent="-457144" algn="l" defTabSz="1828575" rtl="0" eaLnBrk="1" latinLnBrk="0" hangingPunct="1">
        <a:lnSpc>
          <a:spcPct val="90000"/>
        </a:lnSpc>
        <a:spcBef>
          <a:spcPts val="998"/>
        </a:spcBef>
        <a:buFont typeface="Arial" panose="020B0604020202020204" pitchFamily="34" charset="0"/>
        <a:buChar char="•"/>
        <a:defRPr sz="3999" kern="1200">
          <a:solidFill>
            <a:schemeClr val="tx1"/>
          </a:solidFill>
          <a:latin typeface="+mn-lt"/>
          <a:ea typeface="+mn-ea"/>
          <a:cs typeface="+mn-cs"/>
        </a:defRPr>
      </a:lvl3pPr>
      <a:lvl4pPr marL="3200002" indent="-457144" algn="l" defTabSz="182857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4pPr>
      <a:lvl5pPr marL="4114293" indent="-457144" algn="l" defTabSz="182857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5pPr>
      <a:lvl6pPr marL="5028579" indent="-457144" algn="l" defTabSz="182857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6pPr>
      <a:lvl7pPr marL="5942865" indent="-457144" algn="l" defTabSz="182857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7pPr>
      <a:lvl8pPr marL="6857153" indent="-457144" algn="l" defTabSz="182857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8pPr>
      <a:lvl9pPr marL="7771441" indent="-457144" algn="l" defTabSz="1828575" rtl="0" eaLnBrk="1" latinLnBrk="0" hangingPunct="1">
        <a:lnSpc>
          <a:spcPct val="90000"/>
        </a:lnSpc>
        <a:spcBef>
          <a:spcPts val="998"/>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575" rtl="0" eaLnBrk="1" latinLnBrk="0" hangingPunct="1">
        <a:defRPr sz="3600" kern="1200">
          <a:solidFill>
            <a:schemeClr val="tx1"/>
          </a:solidFill>
          <a:latin typeface="+mn-lt"/>
          <a:ea typeface="+mn-ea"/>
          <a:cs typeface="+mn-cs"/>
        </a:defRPr>
      </a:lvl1pPr>
      <a:lvl2pPr marL="914286" algn="l" defTabSz="1828575" rtl="0" eaLnBrk="1" latinLnBrk="0" hangingPunct="1">
        <a:defRPr sz="3600" kern="1200">
          <a:solidFill>
            <a:schemeClr val="tx1"/>
          </a:solidFill>
          <a:latin typeface="+mn-lt"/>
          <a:ea typeface="+mn-ea"/>
          <a:cs typeface="+mn-cs"/>
        </a:defRPr>
      </a:lvl2pPr>
      <a:lvl3pPr marL="1828575" algn="l" defTabSz="1828575" rtl="0" eaLnBrk="1" latinLnBrk="0" hangingPunct="1">
        <a:defRPr sz="3600" kern="1200">
          <a:solidFill>
            <a:schemeClr val="tx1"/>
          </a:solidFill>
          <a:latin typeface="+mn-lt"/>
          <a:ea typeface="+mn-ea"/>
          <a:cs typeface="+mn-cs"/>
        </a:defRPr>
      </a:lvl3pPr>
      <a:lvl4pPr marL="2742862" algn="l" defTabSz="1828575" rtl="0" eaLnBrk="1" latinLnBrk="0" hangingPunct="1">
        <a:defRPr sz="3600" kern="1200">
          <a:solidFill>
            <a:schemeClr val="tx1"/>
          </a:solidFill>
          <a:latin typeface="+mn-lt"/>
          <a:ea typeface="+mn-ea"/>
          <a:cs typeface="+mn-cs"/>
        </a:defRPr>
      </a:lvl4pPr>
      <a:lvl5pPr marL="3657148" algn="l" defTabSz="1828575" rtl="0" eaLnBrk="1" latinLnBrk="0" hangingPunct="1">
        <a:defRPr sz="3600" kern="1200">
          <a:solidFill>
            <a:schemeClr val="tx1"/>
          </a:solidFill>
          <a:latin typeface="+mn-lt"/>
          <a:ea typeface="+mn-ea"/>
          <a:cs typeface="+mn-cs"/>
        </a:defRPr>
      </a:lvl5pPr>
      <a:lvl6pPr marL="4571434" algn="l" defTabSz="1828575" rtl="0" eaLnBrk="1" latinLnBrk="0" hangingPunct="1">
        <a:defRPr sz="3600" kern="1200">
          <a:solidFill>
            <a:schemeClr val="tx1"/>
          </a:solidFill>
          <a:latin typeface="+mn-lt"/>
          <a:ea typeface="+mn-ea"/>
          <a:cs typeface="+mn-cs"/>
        </a:defRPr>
      </a:lvl6pPr>
      <a:lvl7pPr marL="5485720" algn="l" defTabSz="1828575" rtl="0" eaLnBrk="1" latinLnBrk="0" hangingPunct="1">
        <a:defRPr sz="3600" kern="1200">
          <a:solidFill>
            <a:schemeClr val="tx1"/>
          </a:solidFill>
          <a:latin typeface="+mn-lt"/>
          <a:ea typeface="+mn-ea"/>
          <a:cs typeface="+mn-cs"/>
        </a:defRPr>
      </a:lvl7pPr>
      <a:lvl8pPr marL="6400009" algn="l" defTabSz="1828575" rtl="0" eaLnBrk="1" latinLnBrk="0" hangingPunct="1">
        <a:defRPr sz="3600" kern="1200">
          <a:solidFill>
            <a:schemeClr val="tx1"/>
          </a:solidFill>
          <a:latin typeface="+mn-lt"/>
          <a:ea typeface="+mn-ea"/>
          <a:cs typeface="+mn-cs"/>
        </a:defRPr>
      </a:lvl8pPr>
      <a:lvl9pPr marL="7314295" algn="l" defTabSz="1828575"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36.xml"/><Relationship Id="rId5" Type="http://schemas.openxmlformats.org/officeDocument/2006/relationships/image" Target="../media/image29.tiff"/><Relationship Id="rId4" Type="http://schemas.openxmlformats.org/officeDocument/2006/relationships/image" Target="../media/image28.tiff"/></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6.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7.xml"/><Relationship Id="rId1" Type="http://schemas.openxmlformats.org/officeDocument/2006/relationships/slideLayout" Target="../slideLayouts/slideLayout36.xml"/><Relationship Id="rId4" Type="http://schemas.openxmlformats.org/officeDocument/2006/relationships/image" Target="../media/image38.tiff"/></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6.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hyperlink" Target="https://graphviz.gitlab.io/downloa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6.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F6236E2-6904-C24F-9AFA-FF2C1E73BEBE}"/>
              </a:ext>
            </a:extLst>
          </p:cNvPr>
          <p:cNvGrpSpPr/>
          <p:nvPr/>
        </p:nvGrpSpPr>
        <p:grpSpPr>
          <a:xfrm>
            <a:off x="1398900" y="3775579"/>
            <a:ext cx="13692339" cy="4053846"/>
            <a:chOff x="633674" y="4162159"/>
            <a:chExt cx="17488826" cy="6599165"/>
          </a:xfrm>
        </p:grpSpPr>
        <p:sp>
          <p:nvSpPr>
            <p:cNvPr id="9" name="TextBox 8"/>
            <p:cNvSpPr txBox="1"/>
            <p:nvPr/>
          </p:nvSpPr>
          <p:spPr>
            <a:xfrm>
              <a:off x="633674" y="8957642"/>
              <a:ext cx="17488826" cy="1803682"/>
            </a:xfrm>
            <a:prstGeom prst="rect">
              <a:avLst/>
            </a:prstGeom>
            <a:noFill/>
            <a:ln>
              <a:noFill/>
            </a:ln>
          </p:spPr>
          <p:txBody>
            <a:bodyPr wrap="square" rtlCol="0">
              <a:spAutoFit/>
            </a:bodyPr>
            <a:lstStyle/>
            <a:p>
              <a:endParaRPr lang="en-US" sz="6600">
                <a:solidFill>
                  <a:srgbClr val="EDF2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9ED1986D-7038-FA43-9562-E21913F905E0}"/>
                </a:ext>
              </a:extLst>
            </p:cNvPr>
            <p:cNvSpPr txBox="1"/>
            <p:nvPr/>
          </p:nvSpPr>
          <p:spPr>
            <a:xfrm>
              <a:off x="4022207" y="4162159"/>
              <a:ext cx="235952" cy="951734"/>
            </a:xfrm>
            <a:prstGeom prst="rect">
              <a:avLst/>
            </a:prstGeom>
            <a:noFill/>
          </p:spPr>
          <p:txBody>
            <a:bodyPr wrap="none" rtlCol="0">
              <a:spAutoFit/>
            </a:bodyPr>
            <a:lstStyle/>
            <a:p>
              <a:endParaRPr lang="en-US" sz="3199" spc="300">
                <a:solidFill>
                  <a:schemeClr val="bg1"/>
                </a:solidFill>
                <a:latin typeface="Roboto" panose="02000000000000000000" pitchFamily="2" charset="0"/>
                <a:ea typeface="Roboto" panose="02000000000000000000" pitchFamily="2" charset="0"/>
                <a:cs typeface="Lato" panose="020F0502020204030203" pitchFamily="34" charset="0"/>
              </a:endParaRPr>
            </a:p>
          </p:txBody>
        </p:sp>
      </p:grpSp>
      <p:sp>
        <p:nvSpPr>
          <p:cNvPr id="2" name="TextBox 1">
            <a:extLst>
              <a:ext uri="{FF2B5EF4-FFF2-40B4-BE49-F238E27FC236}">
                <a16:creationId xmlns:a16="http://schemas.microsoft.com/office/drawing/2014/main" id="{7AACC55B-EA17-0743-81B9-B90B1386A6AD}"/>
              </a:ext>
            </a:extLst>
          </p:cNvPr>
          <p:cNvSpPr txBox="1"/>
          <p:nvPr/>
        </p:nvSpPr>
        <p:spPr>
          <a:xfrm>
            <a:off x="1398902" y="8524446"/>
            <a:ext cx="12700000" cy="923779"/>
          </a:xfrm>
          <a:prstGeom prst="rect">
            <a:avLst/>
          </a:prstGeom>
          <a:noFill/>
        </p:spPr>
        <p:txBody>
          <a:bodyPr wrap="square" rtlCol="0">
            <a:spAutoFit/>
          </a:bodyPr>
          <a:lstStyle/>
          <a:p>
            <a:r>
              <a:rPr lang="en-US" sz="5403" b="1" dirty="0">
                <a:solidFill>
                  <a:schemeClr val="accent2">
                    <a:lumMod val="75000"/>
                  </a:schemeClr>
                </a:solidFill>
                <a:latin typeface="Helvetica Neue" panose="02000503000000020004" pitchFamily="2" charset="0"/>
                <a:ea typeface="Helvetica Neue" panose="02000503000000020004" pitchFamily="2" charset="0"/>
                <a:cs typeface="Helvetica Neue" panose="02000503000000020004" pitchFamily="2" charset="0"/>
              </a:rPr>
              <a:t>Session 2 of Data Science II</a:t>
            </a:r>
            <a:endParaRPr lang="en-OM" sz="5403" b="1" dirty="0">
              <a:solidFill>
                <a:schemeClr val="accent2">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86678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Thesaurus : Loss Function  </a:t>
            </a:r>
          </a:p>
        </p:txBody>
      </p:sp>
      <p:graphicFrame>
        <p:nvGraphicFramePr>
          <p:cNvPr id="2" name="Table 1">
            <a:extLst>
              <a:ext uri="{FF2B5EF4-FFF2-40B4-BE49-F238E27FC236}">
                <a16:creationId xmlns:a16="http://schemas.microsoft.com/office/drawing/2014/main" id="{4C18902B-68DD-8A40-A27D-A09DD96CBD61}"/>
              </a:ext>
            </a:extLst>
          </p:cNvPr>
          <p:cNvGraphicFramePr>
            <a:graphicFrameLocks noGrp="1"/>
          </p:cNvGraphicFramePr>
          <p:nvPr>
            <p:extLst>
              <p:ext uri="{D42A27DB-BD31-4B8C-83A1-F6EECF244321}">
                <p14:modId xmlns:p14="http://schemas.microsoft.com/office/powerpoint/2010/main" val="545066365"/>
              </p:ext>
            </p:extLst>
          </p:nvPr>
        </p:nvGraphicFramePr>
        <p:xfrm>
          <a:off x="12585188" y="2652255"/>
          <a:ext cx="9050171" cy="8411490"/>
        </p:xfrm>
        <a:graphic>
          <a:graphicData uri="http://schemas.openxmlformats.org/drawingml/2006/table">
            <a:tbl>
              <a:tblPr firstRow="1" bandRow="1">
                <a:tableStyleId>{7E9639D4-E3E2-4D34-9284-5A2195B3D0D7}</a:tableStyleId>
              </a:tblPr>
              <a:tblGrid>
                <a:gridCol w="3265682">
                  <a:extLst>
                    <a:ext uri="{9D8B030D-6E8A-4147-A177-3AD203B41FA5}">
                      <a16:colId xmlns:a16="http://schemas.microsoft.com/office/drawing/2014/main" val="1137080583"/>
                    </a:ext>
                  </a:extLst>
                </a:gridCol>
                <a:gridCol w="208280">
                  <a:extLst>
                    <a:ext uri="{9D8B030D-6E8A-4147-A177-3AD203B41FA5}">
                      <a16:colId xmlns:a16="http://schemas.microsoft.com/office/drawing/2014/main" val="533935820"/>
                    </a:ext>
                  </a:extLst>
                </a:gridCol>
                <a:gridCol w="2286000">
                  <a:extLst>
                    <a:ext uri="{9D8B030D-6E8A-4147-A177-3AD203B41FA5}">
                      <a16:colId xmlns:a16="http://schemas.microsoft.com/office/drawing/2014/main" val="3390069815"/>
                    </a:ext>
                  </a:extLst>
                </a:gridCol>
                <a:gridCol w="3290209">
                  <a:extLst>
                    <a:ext uri="{9D8B030D-6E8A-4147-A177-3AD203B41FA5}">
                      <a16:colId xmlns:a16="http://schemas.microsoft.com/office/drawing/2014/main" val="3573943023"/>
                    </a:ext>
                  </a:extLst>
                </a:gridCol>
              </a:tblGrid>
              <a:tr h="1401915">
                <a:tc>
                  <a:txBody>
                    <a:bodyPr/>
                    <a:lstStyle/>
                    <a:p>
                      <a:pPr algn="ctr"/>
                      <a:r>
                        <a:rPr lang="en-OM" dirty="0"/>
                        <a:t>Error</a:t>
                      </a:r>
                    </a:p>
                  </a:txBody>
                  <a:tcPr anchor="ctr"/>
                </a:tc>
                <a:tc>
                  <a:txBody>
                    <a:bodyPr/>
                    <a:lstStyle/>
                    <a:p>
                      <a:pPr algn="ctr"/>
                      <a:endParaRPr lang="en-OM" dirty="0"/>
                    </a:p>
                  </a:txBody>
                  <a:tcPr anchor="ctr"/>
                </a:tc>
                <a:tc>
                  <a:txBody>
                    <a:bodyPr/>
                    <a:lstStyle/>
                    <a:p>
                      <a:pPr algn="ctr"/>
                      <a:r>
                        <a:rPr lang="en-OM" dirty="0"/>
                        <a:t>Target</a:t>
                      </a:r>
                    </a:p>
                    <a:p>
                      <a:pPr algn="ctr"/>
                      <a:r>
                        <a:rPr lang="en-OM" dirty="0"/>
                        <a:t>(Mark)</a:t>
                      </a:r>
                    </a:p>
                  </a:txBody>
                  <a:tcPr anchor="ctr"/>
                </a:tc>
                <a:tc>
                  <a:txBody>
                    <a:bodyPr/>
                    <a:lstStyle/>
                    <a:p>
                      <a:pPr algn="ctr"/>
                      <a:r>
                        <a:rPr lang="en-OM" dirty="0"/>
                        <a:t>Prediction </a:t>
                      </a:r>
                    </a:p>
                  </a:txBody>
                  <a:tcPr anchor="ctr"/>
                </a:tc>
                <a:extLst>
                  <a:ext uri="{0D108BD9-81ED-4DB2-BD59-A6C34878D82A}">
                    <a16:rowId xmlns:a16="http://schemas.microsoft.com/office/drawing/2014/main" val="26905048"/>
                  </a:ext>
                </a:extLst>
              </a:tr>
              <a:tr h="1401915">
                <a:tc>
                  <a:txBody>
                    <a:bodyPr/>
                    <a:lstStyle/>
                    <a:p>
                      <a:pPr algn="ctr"/>
                      <a:r>
                        <a:rPr lang="en-OM" dirty="0"/>
                        <a:t>16</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1</a:t>
                      </a:r>
                    </a:p>
                  </a:txBody>
                  <a:tcPr anchor="ctr">
                    <a:solidFill>
                      <a:schemeClr val="accent3">
                        <a:lumMod val="60000"/>
                        <a:lumOff val="40000"/>
                      </a:schemeClr>
                    </a:solidFill>
                  </a:tcPr>
                </a:tc>
                <a:extLst>
                  <a:ext uri="{0D108BD9-81ED-4DB2-BD59-A6C34878D82A}">
                    <a16:rowId xmlns:a16="http://schemas.microsoft.com/office/drawing/2014/main" val="2157055164"/>
                  </a:ext>
                </a:extLst>
              </a:tr>
              <a:tr h="1401915">
                <a:tc>
                  <a:txBody>
                    <a:bodyPr/>
                    <a:lstStyle/>
                    <a:p>
                      <a:pPr algn="ctr"/>
                      <a:r>
                        <a:rPr lang="en-OM" dirty="0"/>
                        <a:t>1</a:t>
                      </a:r>
                    </a:p>
                  </a:txBody>
                  <a:tcPr anchor="ctr"/>
                </a:tc>
                <a:tc>
                  <a:txBody>
                    <a:bodyPr/>
                    <a:lstStyle/>
                    <a:p>
                      <a:pPr algn="ctr"/>
                      <a:endParaRPr lang="en-OM" dirty="0"/>
                    </a:p>
                  </a:txBody>
                  <a:tcPr anchor="ctr">
                    <a:solidFill>
                      <a:schemeClr val="tx1"/>
                    </a:solidFill>
                  </a:tcPr>
                </a:tc>
                <a:tc>
                  <a:txBody>
                    <a:bodyPr/>
                    <a:lstStyle/>
                    <a:p>
                      <a:pPr algn="ctr"/>
                      <a:r>
                        <a:rPr lang="en-OM" dirty="0"/>
                        <a:t>4</a:t>
                      </a:r>
                    </a:p>
                  </a:txBody>
                  <a:tcPr anchor="ctr"/>
                </a:tc>
                <a:tc>
                  <a:txBody>
                    <a:bodyPr/>
                    <a:lstStyle/>
                    <a:p>
                      <a:pPr algn="ctr"/>
                      <a:r>
                        <a:rPr lang="en-OM" dirty="0"/>
                        <a:t>5</a:t>
                      </a:r>
                    </a:p>
                  </a:txBody>
                  <a:tcPr anchor="ctr">
                    <a:solidFill>
                      <a:schemeClr val="accent3">
                        <a:lumMod val="60000"/>
                        <a:lumOff val="40000"/>
                      </a:schemeClr>
                    </a:solidFill>
                  </a:tcPr>
                </a:tc>
                <a:extLst>
                  <a:ext uri="{0D108BD9-81ED-4DB2-BD59-A6C34878D82A}">
                    <a16:rowId xmlns:a16="http://schemas.microsoft.com/office/drawing/2014/main" val="3795850267"/>
                  </a:ext>
                </a:extLst>
              </a:tr>
              <a:tr h="1401915">
                <a:tc>
                  <a:txBody>
                    <a:bodyPr/>
                    <a:lstStyle/>
                    <a:p>
                      <a:pPr algn="ctr"/>
                      <a:r>
                        <a:rPr lang="en-OM" dirty="0"/>
                        <a:t>9</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2</a:t>
                      </a:r>
                    </a:p>
                  </a:txBody>
                  <a:tcPr anchor="ctr">
                    <a:solidFill>
                      <a:schemeClr val="accent3">
                        <a:lumMod val="60000"/>
                        <a:lumOff val="40000"/>
                      </a:schemeClr>
                    </a:solidFill>
                  </a:tcPr>
                </a:tc>
                <a:extLst>
                  <a:ext uri="{0D108BD9-81ED-4DB2-BD59-A6C34878D82A}">
                    <a16:rowId xmlns:a16="http://schemas.microsoft.com/office/drawing/2014/main" val="3435437272"/>
                  </a:ext>
                </a:extLst>
              </a:tr>
              <a:tr h="1401915">
                <a:tc>
                  <a:txBody>
                    <a:bodyPr/>
                    <a:lstStyle/>
                    <a:p>
                      <a:pPr algn="ctr"/>
                      <a:r>
                        <a:rPr lang="en-OM" dirty="0"/>
                        <a:t>1</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4</a:t>
                      </a:r>
                    </a:p>
                  </a:txBody>
                  <a:tcPr anchor="ctr">
                    <a:solidFill>
                      <a:schemeClr val="accent3">
                        <a:lumMod val="60000"/>
                        <a:lumOff val="40000"/>
                      </a:schemeClr>
                    </a:solidFill>
                  </a:tcPr>
                </a:tc>
                <a:extLst>
                  <a:ext uri="{0D108BD9-81ED-4DB2-BD59-A6C34878D82A}">
                    <a16:rowId xmlns:a16="http://schemas.microsoft.com/office/drawing/2014/main" val="1058414163"/>
                  </a:ext>
                </a:extLst>
              </a:tr>
              <a:tr h="1401915">
                <a:tc>
                  <a:txBody>
                    <a:bodyPr/>
                    <a:lstStyle/>
                    <a:p>
                      <a:pPr algn="ctr"/>
                      <a:r>
                        <a:rPr lang="en-OM" dirty="0"/>
                        <a:t>1</a:t>
                      </a:r>
                    </a:p>
                  </a:txBody>
                  <a:tcPr anchor="ctr"/>
                </a:tc>
                <a:tc>
                  <a:txBody>
                    <a:bodyPr/>
                    <a:lstStyle/>
                    <a:p>
                      <a:pPr algn="ctr"/>
                      <a:endParaRPr lang="en-OM" dirty="0"/>
                    </a:p>
                  </a:txBody>
                  <a:tcPr anchor="ctr">
                    <a:solidFill>
                      <a:schemeClr val="tx1"/>
                    </a:solidFill>
                  </a:tcPr>
                </a:tc>
                <a:tc>
                  <a:txBody>
                    <a:bodyPr/>
                    <a:lstStyle/>
                    <a:p>
                      <a:pPr algn="ctr"/>
                      <a:r>
                        <a:rPr lang="en-OM" dirty="0"/>
                        <a:t>2</a:t>
                      </a:r>
                    </a:p>
                  </a:txBody>
                  <a:tcPr anchor="ctr"/>
                </a:tc>
                <a:tc>
                  <a:txBody>
                    <a:bodyPr/>
                    <a:lstStyle/>
                    <a:p>
                      <a:pPr algn="ctr"/>
                      <a:r>
                        <a:rPr lang="en-OM" dirty="0"/>
                        <a:t>3</a:t>
                      </a:r>
                    </a:p>
                  </a:txBody>
                  <a:tcPr anchor="ctr">
                    <a:solidFill>
                      <a:schemeClr val="accent3">
                        <a:lumMod val="60000"/>
                        <a:lumOff val="40000"/>
                      </a:schemeClr>
                    </a:solidFill>
                  </a:tcPr>
                </a:tc>
                <a:extLst>
                  <a:ext uri="{0D108BD9-81ED-4DB2-BD59-A6C34878D82A}">
                    <a16:rowId xmlns:a16="http://schemas.microsoft.com/office/drawing/2014/main" val="3936118454"/>
                  </a:ext>
                </a:extLst>
              </a:tr>
            </a:tbl>
          </a:graphicData>
        </a:graphic>
      </p:graphicFrame>
      <p:sp>
        <p:nvSpPr>
          <p:cNvPr id="3" name="Rectangle 2">
            <a:extLst>
              <a:ext uri="{FF2B5EF4-FFF2-40B4-BE49-F238E27FC236}">
                <a16:creationId xmlns:a16="http://schemas.microsoft.com/office/drawing/2014/main" id="{7EF429D9-CC92-1C44-B322-4C6348D215EA}"/>
              </a:ext>
            </a:extLst>
          </p:cNvPr>
          <p:cNvSpPr/>
          <p:nvPr/>
        </p:nvSpPr>
        <p:spPr>
          <a:xfrm>
            <a:off x="1360219" y="3677335"/>
            <a:ext cx="10828605" cy="646331"/>
          </a:xfrm>
          <a:prstGeom prst="rect">
            <a:avLst/>
          </a:prstGeom>
        </p:spPr>
        <p:txBody>
          <a:bodyPr wrap="none">
            <a:spAutoFit/>
          </a:bodyPr>
          <a:lstStyle/>
          <a:p>
            <a:r>
              <a:rPr lang="en-US" sz="3600" b="1" i="1" dirty="0">
                <a:latin typeface="Arial" panose="020B0604020202020204" pitchFamily="34" charset="0"/>
              </a:rPr>
              <a:t>Mean Squared Error </a:t>
            </a:r>
            <a:r>
              <a:rPr lang="en-US" sz="3600" dirty="0">
                <a:latin typeface="ArialMT"/>
              </a:rPr>
              <a:t>(where </a:t>
            </a:r>
            <a:r>
              <a:rPr lang="en-US" sz="3600" b="1" dirty="0">
                <a:latin typeface="Arial" panose="020B0604020202020204" pitchFamily="34" charset="0"/>
              </a:rPr>
              <a:t>y </a:t>
            </a:r>
            <a:r>
              <a:rPr lang="en-US" sz="3600" dirty="0">
                <a:latin typeface="ArialMT"/>
              </a:rPr>
              <a:t>is vector of targets) </a:t>
            </a:r>
            <a:endParaRPr lang="en-US" dirty="0">
              <a:effectLst/>
            </a:endParaRPr>
          </a:p>
        </p:txBody>
      </p:sp>
      <p:pic>
        <p:nvPicPr>
          <p:cNvPr id="5121" name="Picture 1" descr="page28image915120">
            <a:extLst>
              <a:ext uri="{FF2B5EF4-FFF2-40B4-BE49-F238E27FC236}">
                <a16:creationId xmlns:a16="http://schemas.microsoft.com/office/drawing/2014/main" id="{3F7486E5-FA82-4A41-B67F-37C98A750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12" y="6046720"/>
            <a:ext cx="11264212" cy="14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3773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Thesaurus : Parameters</a:t>
            </a:r>
          </a:p>
        </p:txBody>
      </p:sp>
      <p:graphicFrame>
        <p:nvGraphicFramePr>
          <p:cNvPr id="2" name="Table 1">
            <a:extLst>
              <a:ext uri="{FF2B5EF4-FFF2-40B4-BE49-F238E27FC236}">
                <a16:creationId xmlns:a16="http://schemas.microsoft.com/office/drawing/2014/main" id="{4C18902B-68DD-8A40-A27D-A09DD96CBD61}"/>
              </a:ext>
            </a:extLst>
          </p:cNvPr>
          <p:cNvGraphicFramePr>
            <a:graphicFrameLocks noGrp="1"/>
          </p:cNvGraphicFramePr>
          <p:nvPr>
            <p:extLst>
              <p:ext uri="{D42A27DB-BD31-4B8C-83A1-F6EECF244321}">
                <p14:modId xmlns:p14="http://schemas.microsoft.com/office/powerpoint/2010/main" val="3447805436"/>
              </p:ext>
            </p:extLst>
          </p:nvPr>
        </p:nvGraphicFramePr>
        <p:xfrm>
          <a:off x="2617584" y="2652255"/>
          <a:ext cx="19017775" cy="8411490"/>
        </p:xfrm>
        <a:graphic>
          <a:graphicData uri="http://schemas.openxmlformats.org/drawingml/2006/table">
            <a:tbl>
              <a:tblPr firstRow="1" bandRow="1">
                <a:tableStyleId>{7E9639D4-E3E2-4D34-9284-5A2195B3D0D7}</a:tableStyleId>
              </a:tblPr>
              <a:tblGrid>
                <a:gridCol w="2925966">
                  <a:extLst>
                    <a:ext uri="{9D8B030D-6E8A-4147-A177-3AD203B41FA5}">
                      <a16:colId xmlns:a16="http://schemas.microsoft.com/office/drawing/2014/main" val="2461758424"/>
                    </a:ext>
                  </a:extLst>
                </a:gridCol>
                <a:gridCol w="2470403">
                  <a:extLst>
                    <a:ext uri="{9D8B030D-6E8A-4147-A177-3AD203B41FA5}">
                      <a16:colId xmlns:a16="http://schemas.microsoft.com/office/drawing/2014/main" val="1982275266"/>
                    </a:ext>
                  </a:extLst>
                </a:gridCol>
                <a:gridCol w="2238704">
                  <a:extLst>
                    <a:ext uri="{9D8B030D-6E8A-4147-A177-3AD203B41FA5}">
                      <a16:colId xmlns:a16="http://schemas.microsoft.com/office/drawing/2014/main" val="2600717180"/>
                    </a:ext>
                  </a:extLst>
                </a:gridCol>
                <a:gridCol w="2059672">
                  <a:extLst>
                    <a:ext uri="{9D8B030D-6E8A-4147-A177-3AD203B41FA5}">
                      <a16:colId xmlns:a16="http://schemas.microsoft.com/office/drawing/2014/main" val="440617721"/>
                    </a:ext>
                  </a:extLst>
                </a:gridCol>
                <a:gridCol w="1980605">
                  <a:extLst>
                    <a:ext uri="{9D8B030D-6E8A-4147-A177-3AD203B41FA5}">
                      <a16:colId xmlns:a16="http://schemas.microsoft.com/office/drawing/2014/main" val="137395341"/>
                    </a:ext>
                  </a:extLst>
                </a:gridCol>
                <a:gridCol w="1980605">
                  <a:extLst>
                    <a:ext uri="{9D8B030D-6E8A-4147-A177-3AD203B41FA5}">
                      <a16:colId xmlns:a16="http://schemas.microsoft.com/office/drawing/2014/main" val="1137080583"/>
                    </a:ext>
                  </a:extLst>
                </a:gridCol>
                <a:gridCol w="208280">
                  <a:extLst>
                    <a:ext uri="{9D8B030D-6E8A-4147-A177-3AD203B41FA5}">
                      <a16:colId xmlns:a16="http://schemas.microsoft.com/office/drawing/2014/main" val="533935820"/>
                    </a:ext>
                  </a:extLst>
                </a:gridCol>
                <a:gridCol w="1980605">
                  <a:extLst>
                    <a:ext uri="{9D8B030D-6E8A-4147-A177-3AD203B41FA5}">
                      <a16:colId xmlns:a16="http://schemas.microsoft.com/office/drawing/2014/main" val="3390069815"/>
                    </a:ext>
                  </a:extLst>
                </a:gridCol>
                <a:gridCol w="3172935">
                  <a:extLst>
                    <a:ext uri="{9D8B030D-6E8A-4147-A177-3AD203B41FA5}">
                      <a16:colId xmlns:a16="http://schemas.microsoft.com/office/drawing/2014/main" val="3573943023"/>
                    </a:ext>
                  </a:extLst>
                </a:gridCol>
              </a:tblGrid>
              <a:tr h="1401915">
                <a:tc>
                  <a:txBody>
                    <a:bodyPr/>
                    <a:lstStyle/>
                    <a:p>
                      <a:pPr algn="ctr"/>
                      <a:r>
                        <a:rPr lang="en-OM" dirty="0"/>
                        <a:t>Name</a:t>
                      </a:r>
                    </a:p>
                  </a:txBody>
                  <a:tcPr anchor="ctr"/>
                </a:tc>
                <a:tc>
                  <a:txBody>
                    <a:bodyPr/>
                    <a:lstStyle/>
                    <a:p>
                      <a:pPr algn="ctr"/>
                      <a:r>
                        <a:rPr lang="en-OM" dirty="0"/>
                        <a:t>Age</a:t>
                      </a:r>
                    </a:p>
                  </a:txBody>
                  <a:tcPr anchor="ctr"/>
                </a:tc>
                <a:tc>
                  <a:txBody>
                    <a:bodyPr/>
                    <a:lstStyle/>
                    <a:p>
                      <a:pPr algn="ctr"/>
                      <a:r>
                        <a:rPr lang="en-OM" dirty="0"/>
                        <a:t>Statistics Mark</a:t>
                      </a:r>
                    </a:p>
                  </a:txBody>
                  <a:tcPr anchor="ctr"/>
                </a:tc>
                <a:tc>
                  <a:txBody>
                    <a:bodyPr/>
                    <a:lstStyle/>
                    <a:p>
                      <a:pPr algn="ctr"/>
                      <a:r>
                        <a:rPr lang="en-OM" dirty="0"/>
                        <a:t>Python Mark</a:t>
                      </a:r>
                    </a:p>
                  </a:txBody>
                  <a:tcPr anchor="ctr"/>
                </a:tc>
                <a:tc>
                  <a:txBody>
                    <a:bodyPr/>
                    <a:lstStyle/>
                    <a:p>
                      <a:pPr algn="ctr"/>
                      <a:r>
                        <a:rPr lang="en-OM" dirty="0"/>
                        <a:t>Height</a:t>
                      </a:r>
                    </a:p>
                  </a:txBody>
                  <a:tcPr anchor="ctr"/>
                </a:tc>
                <a:tc>
                  <a:txBody>
                    <a:bodyPr/>
                    <a:lstStyle/>
                    <a:p>
                      <a:pPr algn="ctr"/>
                      <a:r>
                        <a:rPr lang="en-OM" dirty="0"/>
                        <a:t>Second Language</a:t>
                      </a:r>
                    </a:p>
                  </a:txBody>
                  <a:tcPr anchor="ctr"/>
                </a:tc>
                <a:tc>
                  <a:txBody>
                    <a:bodyPr/>
                    <a:lstStyle/>
                    <a:p>
                      <a:pPr algn="ctr"/>
                      <a:endParaRPr lang="en-OM" dirty="0"/>
                    </a:p>
                  </a:txBody>
                  <a:tcPr anchor="ctr"/>
                </a:tc>
                <a:tc>
                  <a:txBody>
                    <a:bodyPr/>
                    <a:lstStyle/>
                    <a:p>
                      <a:pPr algn="ctr"/>
                      <a:r>
                        <a:rPr lang="en-OM" dirty="0"/>
                        <a:t>Target</a:t>
                      </a:r>
                    </a:p>
                    <a:p>
                      <a:pPr algn="ctr"/>
                      <a:r>
                        <a:rPr lang="en-OM" dirty="0"/>
                        <a:t>(Mark)</a:t>
                      </a:r>
                    </a:p>
                  </a:txBody>
                  <a:tcPr anchor="ctr"/>
                </a:tc>
                <a:tc>
                  <a:txBody>
                    <a:bodyPr/>
                    <a:lstStyle/>
                    <a:p>
                      <a:pPr algn="ctr"/>
                      <a:r>
                        <a:rPr lang="en-OM" dirty="0"/>
                        <a:t>Prediction </a:t>
                      </a:r>
                    </a:p>
                  </a:txBody>
                  <a:tcPr anchor="ctr"/>
                </a:tc>
                <a:extLst>
                  <a:ext uri="{0D108BD9-81ED-4DB2-BD59-A6C34878D82A}">
                    <a16:rowId xmlns:a16="http://schemas.microsoft.com/office/drawing/2014/main" val="26905048"/>
                  </a:ext>
                </a:extLst>
              </a:tr>
              <a:tr h="1401915">
                <a:tc>
                  <a:txBody>
                    <a:bodyPr/>
                    <a:lstStyle/>
                    <a:p>
                      <a:pPr algn="ctr"/>
                      <a:r>
                        <a:rPr lang="en-OM" dirty="0"/>
                        <a:t>Ahmed </a:t>
                      </a:r>
                    </a:p>
                  </a:txBody>
                  <a:tcPr anchor="ctr"/>
                </a:tc>
                <a:tc>
                  <a:txBody>
                    <a:bodyPr/>
                    <a:lstStyle/>
                    <a:p>
                      <a:pPr algn="ctr"/>
                      <a:r>
                        <a:rPr lang="en-OM" dirty="0"/>
                        <a:t>26</a:t>
                      </a:r>
                    </a:p>
                  </a:txBody>
                  <a:tcPr anchor="ctr"/>
                </a:tc>
                <a:tc>
                  <a:txBody>
                    <a:bodyPr/>
                    <a:lstStyle/>
                    <a:p>
                      <a:pPr algn="ctr"/>
                      <a:r>
                        <a:rPr lang="en-OM" dirty="0"/>
                        <a:t>5</a:t>
                      </a:r>
                    </a:p>
                  </a:txBody>
                  <a:tcPr anchor="ctr"/>
                </a:tc>
                <a:tc>
                  <a:txBody>
                    <a:bodyPr/>
                    <a:lstStyle/>
                    <a:p>
                      <a:pPr algn="ctr"/>
                      <a:r>
                        <a:rPr lang="en-OM" dirty="0"/>
                        <a:t>4</a:t>
                      </a:r>
                    </a:p>
                  </a:txBody>
                  <a:tcPr anchor="ctr"/>
                </a:tc>
                <a:tc>
                  <a:txBody>
                    <a:bodyPr/>
                    <a:lstStyle/>
                    <a:p>
                      <a:pPr algn="ctr"/>
                      <a:r>
                        <a:rPr lang="en-OM" dirty="0"/>
                        <a:t>175</a:t>
                      </a:r>
                    </a:p>
                  </a:txBody>
                  <a:tcPr anchor="ctr"/>
                </a:tc>
                <a:tc>
                  <a:txBody>
                    <a:bodyPr/>
                    <a:lstStyle/>
                    <a:p>
                      <a:pPr algn="ctr"/>
                      <a:r>
                        <a:rPr lang="en-OM" dirty="0"/>
                        <a:t>Spanish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solidFill>
                      <a:srgbClr val="FFC000"/>
                    </a:solidFill>
                  </a:tcPr>
                </a:tc>
                <a:tc>
                  <a:txBody>
                    <a:bodyPr/>
                    <a:lstStyle/>
                    <a:p>
                      <a:pPr algn="ctr"/>
                      <a:r>
                        <a:rPr lang="en-OM" dirty="0"/>
                        <a:t>4.5</a:t>
                      </a:r>
                    </a:p>
                  </a:txBody>
                  <a:tcPr anchor="ctr">
                    <a:solidFill>
                      <a:schemeClr val="accent3">
                        <a:lumMod val="60000"/>
                        <a:lumOff val="40000"/>
                      </a:schemeClr>
                    </a:solidFill>
                  </a:tcPr>
                </a:tc>
                <a:extLst>
                  <a:ext uri="{0D108BD9-81ED-4DB2-BD59-A6C34878D82A}">
                    <a16:rowId xmlns:a16="http://schemas.microsoft.com/office/drawing/2014/main" val="2157055164"/>
                  </a:ext>
                </a:extLst>
              </a:tr>
              <a:tr h="1401915">
                <a:tc>
                  <a:txBody>
                    <a:bodyPr/>
                    <a:lstStyle/>
                    <a:p>
                      <a:pPr algn="ctr"/>
                      <a:r>
                        <a:rPr lang="en-OM" dirty="0"/>
                        <a:t>Khalil</a:t>
                      </a:r>
                    </a:p>
                  </a:txBody>
                  <a:tcPr anchor="ctr"/>
                </a:tc>
                <a:tc>
                  <a:txBody>
                    <a:bodyPr/>
                    <a:lstStyle/>
                    <a:p>
                      <a:pPr algn="ctr"/>
                      <a:r>
                        <a:rPr lang="en-OM" dirty="0"/>
                        <a:t>42</a:t>
                      </a:r>
                    </a:p>
                  </a:txBody>
                  <a:tcPr anchor="ctr"/>
                </a:tc>
                <a:tc>
                  <a:txBody>
                    <a:bodyPr/>
                    <a:lstStyle/>
                    <a:p>
                      <a:pPr algn="ctr"/>
                      <a:r>
                        <a:rPr lang="en-OM" dirty="0"/>
                        <a:t>4</a:t>
                      </a:r>
                    </a:p>
                  </a:txBody>
                  <a:tcPr anchor="ctr"/>
                </a:tc>
                <a:tc>
                  <a:txBody>
                    <a:bodyPr/>
                    <a:lstStyle/>
                    <a:p>
                      <a:pPr algn="ctr"/>
                      <a:r>
                        <a:rPr lang="en-OM" dirty="0"/>
                        <a:t>5</a:t>
                      </a:r>
                    </a:p>
                  </a:txBody>
                  <a:tcPr anchor="ctr"/>
                </a:tc>
                <a:tc>
                  <a:txBody>
                    <a:bodyPr/>
                    <a:lstStyle/>
                    <a:p>
                      <a:pPr algn="ctr"/>
                      <a:r>
                        <a:rPr lang="en-OM" dirty="0"/>
                        <a:t>182</a:t>
                      </a:r>
                    </a:p>
                  </a:txBody>
                  <a:tcPr anchor="ctr"/>
                </a:tc>
                <a:tc>
                  <a:txBody>
                    <a:bodyPr/>
                    <a:lstStyle/>
                    <a:p>
                      <a:pPr algn="ctr"/>
                      <a:r>
                        <a:rPr lang="en-OM" dirty="0"/>
                        <a:t>Russian</a:t>
                      </a:r>
                    </a:p>
                  </a:txBody>
                  <a:tcPr anchor="ctr"/>
                </a:tc>
                <a:tc>
                  <a:txBody>
                    <a:bodyPr/>
                    <a:lstStyle/>
                    <a:p>
                      <a:pPr algn="ctr"/>
                      <a:endParaRPr lang="en-OM" dirty="0"/>
                    </a:p>
                  </a:txBody>
                  <a:tcPr anchor="ctr">
                    <a:solidFill>
                      <a:schemeClr val="tx1"/>
                    </a:solidFill>
                  </a:tcPr>
                </a:tc>
                <a:tc>
                  <a:txBody>
                    <a:bodyPr/>
                    <a:lstStyle/>
                    <a:p>
                      <a:pPr algn="ctr"/>
                      <a:r>
                        <a:rPr lang="en-OM" dirty="0"/>
                        <a:t>4</a:t>
                      </a:r>
                    </a:p>
                  </a:txBody>
                  <a:tcPr anchor="ctr">
                    <a:solidFill>
                      <a:srgbClr val="FFC000"/>
                    </a:solidFill>
                  </a:tcPr>
                </a:tc>
                <a:tc>
                  <a:txBody>
                    <a:bodyPr/>
                    <a:lstStyle/>
                    <a:p>
                      <a:pPr algn="ctr"/>
                      <a:r>
                        <a:rPr lang="en-OM" dirty="0"/>
                        <a:t>4.5</a:t>
                      </a:r>
                    </a:p>
                  </a:txBody>
                  <a:tcPr anchor="ctr">
                    <a:solidFill>
                      <a:schemeClr val="accent3">
                        <a:lumMod val="60000"/>
                        <a:lumOff val="40000"/>
                      </a:schemeClr>
                    </a:solidFill>
                  </a:tcPr>
                </a:tc>
                <a:extLst>
                  <a:ext uri="{0D108BD9-81ED-4DB2-BD59-A6C34878D82A}">
                    <a16:rowId xmlns:a16="http://schemas.microsoft.com/office/drawing/2014/main" val="3795850267"/>
                  </a:ext>
                </a:extLst>
              </a:tr>
              <a:tr h="1401915">
                <a:tc>
                  <a:txBody>
                    <a:bodyPr/>
                    <a:lstStyle/>
                    <a:p>
                      <a:pPr algn="ctr"/>
                      <a:r>
                        <a:rPr lang="en-OM" dirty="0"/>
                        <a:t>Cholo</a:t>
                      </a:r>
                    </a:p>
                  </a:txBody>
                  <a:tcPr anchor="ctr"/>
                </a:tc>
                <a:tc>
                  <a:txBody>
                    <a:bodyPr/>
                    <a:lstStyle/>
                    <a:p>
                      <a:pPr algn="ctr"/>
                      <a:r>
                        <a:rPr lang="en-OM" dirty="0"/>
                        <a:t>33</a:t>
                      </a:r>
                    </a:p>
                  </a:txBody>
                  <a:tcPr anchor="ctr"/>
                </a:tc>
                <a:tc>
                  <a:txBody>
                    <a:bodyPr/>
                    <a:lstStyle/>
                    <a:p>
                      <a:pPr algn="ctr"/>
                      <a:r>
                        <a:rPr lang="en-OM" dirty="0"/>
                        <a:t>5</a:t>
                      </a:r>
                    </a:p>
                  </a:txBody>
                  <a:tcPr anchor="ctr"/>
                </a:tc>
                <a:tc>
                  <a:txBody>
                    <a:bodyPr/>
                    <a:lstStyle/>
                    <a:p>
                      <a:pPr algn="ctr"/>
                      <a:r>
                        <a:rPr lang="en-OM" dirty="0"/>
                        <a:t>5</a:t>
                      </a:r>
                    </a:p>
                  </a:txBody>
                  <a:tcPr anchor="ctr"/>
                </a:tc>
                <a:tc>
                  <a:txBody>
                    <a:bodyPr/>
                    <a:lstStyle/>
                    <a:p>
                      <a:pPr algn="ctr"/>
                      <a:r>
                        <a:rPr lang="en-OM" dirty="0"/>
                        <a:t>170</a:t>
                      </a:r>
                    </a:p>
                  </a:txBody>
                  <a:tcPr anchor="ctr"/>
                </a:tc>
                <a:tc>
                  <a:txBody>
                    <a:bodyPr/>
                    <a:lstStyle/>
                    <a:p>
                      <a:pPr algn="ctr"/>
                      <a:r>
                        <a:rPr lang="en-OM" dirty="0"/>
                        <a:t>Swahili</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solidFill>
                      <a:srgbClr val="FFC000"/>
                    </a:solidFill>
                  </a:tcPr>
                </a:tc>
                <a:tc>
                  <a:txBody>
                    <a:bodyPr/>
                    <a:lstStyle/>
                    <a:p>
                      <a:pPr algn="ctr"/>
                      <a:r>
                        <a:rPr lang="en-OM" dirty="0"/>
                        <a:t>5</a:t>
                      </a:r>
                    </a:p>
                  </a:txBody>
                  <a:tcPr anchor="ctr">
                    <a:solidFill>
                      <a:schemeClr val="accent3">
                        <a:lumMod val="60000"/>
                        <a:lumOff val="40000"/>
                      </a:schemeClr>
                    </a:solidFill>
                  </a:tcPr>
                </a:tc>
                <a:extLst>
                  <a:ext uri="{0D108BD9-81ED-4DB2-BD59-A6C34878D82A}">
                    <a16:rowId xmlns:a16="http://schemas.microsoft.com/office/drawing/2014/main" val="3435437272"/>
                  </a:ext>
                </a:extLst>
              </a:tr>
              <a:tr h="1401915">
                <a:tc>
                  <a:txBody>
                    <a:bodyPr/>
                    <a:lstStyle/>
                    <a:p>
                      <a:pPr algn="ctr"/>
                      <a:r>
                        <a:rPr lang="en-OM" dirty="0"/>
                        <a:t>Hamood</a:t>
                      </a:r>
                    </a:p>
                  </a:txBody>
                  <a:tcPr anchor="ctr"/>
                </a:tc>
                <a:tc>
                  <a:txBody>
                    <a:bodyPr/>
                    <a:lstStyle/>
                    <a:p>
                      <a:pPr algn="ctr"/>
                      <a:r>
                        <a:rPr lang="en-OM" dirty="0"/>
                        <a:t>29</a:t>
                      </a:r>
                    </a:p>
                  </a:txBody>
                  <a:tcPr anchor="ctr"/>
                </a:tc>
                <a:tc>
                  <a:txBody>
                    <a:bodyPr/>
                    <a:lstStyle/>
                    <a:p>
                      <a:pPr algn="ctr"/>
                      <a:r>
                        <a:rPr lang="en-OM" dirty="0"/>
                        <a:t>3</a:t>
                      </a:r>
                    </a:p>
                  </a:txBody>
                  <a:tcPr anchor="ctr"/>
                </a:tc>
                <a:tc>
                  <a:txBody>
                    <a:bodyPr/>
                    <a:lstStyle/>
                    <a:p>
                      <a:pPr algn="ctr"/>
                      <a:r>
                        <a:rPr lang="en-OM" dirty="0"/>
                        <a:t>4</a:t>
                      </a:r>
                    </a:p>
                  </a:txBody>
                  <a:tcPr anchor="ctr"/>
                </a:tc>
                <a:tc>
                  <a:txBody>
                    <a:bodyPr/>
                    <a:lstStyle/>
                    <a:p>
                      <a:pPr algn="ctr"/>
                      <a:r>
                        <a:rPr lang="en-OM" dirty="0"/>
                        <a:t>178</a:t>
                      </a:r>
                    </a:p>
                  </a:txBody>
                  <a:tcPr anchor="ctr"/>
                </a:tc>
                <a:tc>
                  <a:txBody>
                    <a:bodyPr/>
                    <a:lstStyle/>
                    <a:p>
                      <a:pPr algn="ctr"/>
                      <a:r>
                        <a:rPr lang="en-OM" dirty="0"/>
                        <a:t>English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solidFill>
                      <a:srgbClr val="FFC000"/>
                    </a:solidFill>
                  </a:tcPr>
                </a:tc>
                <a:tc>
                  <a:txBody>
                    <a:bodyPr/>
                    <a:lstStyle/>
                    <a:p>
                      <a:pPr algn="ctr"/>
                      <a:r>
                        <a:rPr lang="en-OM" dirty="0"/>
                        <a:t>3.5</a:t>
                      </a:r>
                    </a:p>
                  </a:txBody>
                  <a:tcPr anchor="ctr">
                    <a:solidFill>
                      <a:schemeClr val="accent3">
                        <a:lumMod val="60000"/>
                        <a:lumOff val="40000"/>
                      </a:schemeClr>
                    </a:solidFill>
                  </a:tcPr>
                </a:tc>
                <a:extLst>
                  <a:ext uri="{0D108BD9-81ED-4DB2-BD59-A6C34878D82A}">
                    <a16:rowId xmlns:a16="http://schemas.microsoft.com/office/drawing/2014/main" val="1058414163"/>
                  </a:ext>
                </a:extLst>
              </a:tr>
              <a:tr h="1401915">
                <a:tc>
                  <a:txBody>
                    <a:bodyPr/>
                    <a:lstStyle/>
                    <a:p>
                      <a:pPr algn="ctr"/>
                      <a:r>
                        <a:rPr lang="en-OM" dirty="0"/>
                        <a:t>Some Student</a:t>
                      </a:r>
                    </a:p>
                  </a:txBody>
                  <a:tcPr anchor="ctr"/>
                </a:tc>
                <a:tc>
                  <a:txBody>
                    <a:bodyPr/>
                    <a:lstStyle/>
                    <a:p>
                      <a:pPr algn="ctr"/>
                      <a:r>
                        <a:rPr lang="en-OM" dirty="0"/>
                        <a:t>27</a:t>
                      </a:r>
                    </a:p>
                  </a:txBody>
                  <a:tcPr anchor="ctr"/>
                </a:tc>
                <a:tc>
                  <a:txBody>
                    <a:bodyPr/>
                    <a:lstStyle/>
                    <a:p>
                      <a:pPr algn="ctr"/>
                      <a:r>
                        <a:rPr lang="en-OM" dirty="0"/>
                        <a:t>3</a:t>
                      </a:r>
                    </a:p>
                  </a:txBody>
                  <a:tcPr anchor="ctr"/>
                </a:tc>
                <a:tc>
                  <a:txBody>
                    <a:bodyPr/>
                    <a:lstStyle/>
                    <a:p>
                      <a:pPr algn="ctr"/>
                      <a:r>
                        <a:rPr lang="en-OM" dirty="0"/>
                        <a:t>3</a:t>
                      </a:r>
                    </a:p>
                  </a:txBody>
                  <a:tcPr anchor="ctr"/>
                </a:tc>
                <a:tc>
                  <a:txBody>
                    <a:bodyPr/>
                    <a:lstStyle/>
                    <a:p>
                      <a:pPr algn="ctr"/>
                      <a:r>
                        <a:rPr lang="en-OM" dirty="0"/>
                        <a:t>158</a:t>
                      </a:r>
                    </a:p>
                  </a:txBody>
                  <a:tcPr anchor="ctr"/>
                </a:tc>
                <a:tc>
                  <a:txBody>
                    <a:bodyPr/>
                    <a:lstStyle/>
                    <a:p>
                      <a:pPr algn="ctr"/>
                      <a:r>
                        <a:rPr lang="en-OM" dirty="0"/>
                        <a:t>German</a:t>
                      </a:r>
                    </a:p>
                  </a:txBody>
                  <a:tcPr anchor="ctr"/>
                </a:tc>
                <a:tc>
                  <a:txBody>
                    <a:bodyPr/>
                    <a:lstStyle/>
                    <a:p>
                      <a:pPr algn="ctr"/>
                      <a:endParaRPr lang="en-OM" dirty="0"/>
                    </a:p>
                  </a:txBody>
                  <a:tcPr anchor="ctr">
                    <a:solidFill>
                      <a:schemeClr val="tx1"/>
                    </a:solidFill>
                  </a:tcPr>
                </a:tc>
                <a:tc>
                  <a:txBody>
                    <a:bodyPr/>
                    <a:lstStyle/>
                    <a:p>
                      <a:pPr algn="ctr"/>
                      <a:r>
                        <a:rPr lang="en-OM" dirty="0"/>
                        <a:t>2</a:t>
                      </a:r>
                    </a:p>
                  </a:txBody>
                  <a:tcPr anchor="ctr">
                    <a:solidFill>
                      <a:srgbClr val="FFC000"/>
                    </a:solidFill>
                  </a:tcPr>
                </a:tc>
                <a:tc>
                  <a:txBody>
                    <a:bodyPr/>
                    <a:lstStyle/>
                    <a:p>
                      <a:pPr algn="ctr"/>
                      <a:r>
                        <a:rPr lang="en-OM" dirty="0"/>
                        <a:t>3</a:t>
                      </a:r>
                    </a:p>
                  </a:txBody>
                  <a:tcPr anchor="ctr">
                    <a:solidFill>
                      <a:schemeClr val="accent3">
                        <a:lumMod val="60000"/>
                        <a:lumOff val="40000"/>
                      </a:schemeClr>
                    </a:solidFill>
                  </a:tcPr>
                </a:tc>
                <a:extLst>
                  <a:ext uri="{0D108BD9-81ED-4DB2-BD59-A6C34878D82A}">
                    <a16:rowId xmlns:a16="http://schemas.microsoft.com/office/drawing/2014/main" val="3936118454"/>
                  </a:ext>
                </a:extLst>
              </a:tr>
            </a:tbl>
          </a:graphicData>
        </a:graphic>
      </p:graphicFrame>
      <p:pic>
        <p:nvPicPr>
          <p:cNvPr id="7169" name="Picture 1" descr="page30image2919536">
            <a:extLst>
              <a:ext uri="{FF2B5EF4-FFF2-40B4-BE49-F238E27FC236}">
                <a16:creationId xmlns:a16="http://schemas.microsoft.com/office/drawing/2014/main" id="{81A1FA93-9DEA-5B45-B375-E72CA46CA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924" y="11761719"/>
            <a:ext cx="15659019" cy="96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380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Thesaurus : Parameters</a:t>
            </a:r>
          </a:p>
        </p:txBody>
      </p:sp>
      <p:graphicFrame>
        <p:nvGraphicFramePr>
          <p:cNvPr id="2" name="Table 1">
            <a:extLst>
              <a:ext uri="{FF2B5EF4-FFF2-40B4-BE49-F238E27FC236}">
                <a16:creationId xmlns:a16="http://schemas.microsoft.com/office/drawing/2014/main" id="{4C18902B-68DD-8A40-A27D-A09DD96CBD61}"/>
              </a:ext>
            </a:extLst>
          </p:cNvPr>
          <p:cNvGraphicFramePr>
            <a:graphicFrameLocks noGrp="1"/>
          </p:cNvGraphicFramePr>
          <p:nvPr>
            <p:extLst>
              <p:ext uri="{D42A27DB-BD31-4B8C-83A1-F6EECF244321}">
                <p14:modId xmlns:p14="http://schemas.microsoft.com/office/powerpoint/2010/main" val="3163820690"/>
              </p:ext>
            </p:extLst>
          </p:nvPr>
        </p:nvGraphicFramePr>
        <p:xfrm>
          <a:off x="2617584" y="2652255"/>
          <a:ext cx="19017775" cy="8411490"/>
        </p:xfrm>
        <a:graphic>
          <a:graphicData uri="http://schemas.openxmlformats.org/drawingml/2006/table">
            <a:tbl>
              <a:tblPr firstRow="1" bandRow="1">
                <a:tableStyleId>{7E9639D4-E3E2-4D34-9284-5A2195B3D0D7}</a:tableStyleId>
              </a:tblPr>
              <a:tblGrid>
                <a:gridCol w="2925966">
                  <a:extLst>
                    <a:ext uri="{9D8B030D-6E8A-4147-A177-3AD203B41FA5}">
                      <a16:colId xmlns:a16="http://schemas.microsoft.com/office/drawing/2014/main" val="2461758424"/>
                    </a:ext>
                  </a:extLst>
                </a:gridCol>
                <a:gridCol w="2470403">
                  <a:extLst>
                    <a:ext uri="{9D8B030D-6E8A-4147-A177-3AD203B41FA5}">
                      <a16:colId xmlns:a16="http://schemas.microsoft.com/office/drawing/2014/main" val="1982275266"/>
                    </a:ext>
                  </a:extLst>
                </a:gridCol>
                <a:gridCol w="2238704">
                  <a:extLst>
                    <a:ext uri="{9D8B030D-6E8A-4147-A177-3AD203B41FA5}">
                      <a16:colId xmlns:a16="http://schemas.microsoft.com/office/drawing/2014/main" val="2600717180"/>
                    </a:ext>
                  </a:extLst>
                </a:gridCol>
                <a:gridCol w="2059672">
                  <a:extLst>
                    <a:ext uri="{9D8B030D-6E8A-4147-A177-3AD203B41FA5}">
                      <a16:colId xmlns:a16="http://schemas.microsoft.com/office/drawing/2014/main" val="440617721"/>
                    </a:ext>
                  </a:extLst>
                </a:gridCol>
                <a:gridCol w="1980605">
                  <a:extLst>
                    <a:ext uri="{9D8B030D-6E8A-4147-A177-3AD203B41FA5}">
                      <a16:colId xmlns:a16="http://schemas.microsoft.com/office/drawing/2014/main" val="137395341"/>
                    </a:ext>
                  </a:extLst>
                </a:gridCol>
                <a:gridCol w="1980605">
                  <a:extLst>
                    <a:ext uri="{9D8B030D-6E8A-4147-A177-3AD203B41FA5}">
                      <a16:colId xmlns:a16="http://schemas.microsoft.com/office/drawing/2014/main" val="1137080583"/>
                    </a:ext>
                  </a:extLst>
                </a:gridCol>
                <a:gridCol w="208280">
                  <a:extLst>
                    <a:ext uri="{9D8B030D-6E8A-4147-A177-3AD203B41FA5}">
                      <a16:colId xmlns:a16="http://schemas.microsoft.com/office/drawing/2014/main" val="533935820"/>
                    </a:ext>
                  </a:extLst>
                </a:gridCol>
                <a:gridCol w="1980605">
                  <a:extLst>
                    <a:ext uri="{9D8B030D-6E8A-4147-A177-3AD203B41FA5}">
                      <a16:colId xmlns:a16="http://schemas.microsoft.com/office/drawing/2014/main" val="3390069815"/>
                    </a:ext>
                  </a:extLst>
                </a:gridCol>
                <a:gridCol w="3172935">
                  <a:extLst>
                    <a:ext uri="{9D8B030D-6E8A-4147-A177-3AD203B41FA5}">
                      <a16:colId xmlns:a16="http://schemas.microsoft.com/office/drawing/2014/main" val="3573943023"/>
                    </a:ext>
                  </a:extLst>
                </a:gridCol>
              </a:tblGrid>
              <a:tr h="1401915">
                <a:tc>
                  <a:txBody>
                    <a:bodyPr/>
                    <a:lstStyle/>
                    <a:p>
                      <a:pPr algn="ctr"/>
                      <a:r>
                        <a:rPr lang="en-OM" dirty="0"/>
                        <a:t>Name</a:t>
                      </a:r>
                    </a:p>
                  </a:txBody>
                  <a:tcPr anchor="ctr"/>
                </a:tc>
                <a:tc>
                  <a:txBody>
                    <a:bodyPr/>
                    <a:lstStyle/>
                    <a:p>
                      <a:pPr algn="ctr"/>
                      <a:r>
                        <a:rPr lang="en-OM" dirty="0"/>
                        <a:t>Age</a:t>
                      </a:r>
                    </a:p>
                  </a:txBody>
                  <a:tcPr anchor="ctr"/>
                </a:tc>
                <a:tc>
                  <a:txBody>
                    <a:bodyPr/>
                    <a:lstStyle/>
                    <a:p>
                      <a:pPr algn="ctr"/>
                      <a:r>
                        <a:rPr lang="en-OM" dirty="0"/>
                        <a:t>Statistics Mark</a:t>
                      </a:r>
                    </a:p>
                  </a:txBody>
                  <a:tcPr anchor="ctr"/>
                </a:tc>
                <a:tc>
                  <a:txBody>
                    <a:bodyPr/>
                    <a:lstStyle/>
                    <a:p>
                      <a:pPr algn="ctr"/>
                      <a:r>
                        <a:rPr lang="en-OM" dirty="0"/>
                        <a:t>Python Mark</a:t>
                      </a:r>
                    </a:p>
                  </a:txBody>
                  <a:tcPr anchor="ctr"/>
                </a:tc>
                <a:tc>
                  <a:txBody>
                    <a:bodyPr/>
                    <a:lstStyle/>
                    <a:p>
                      <a:pPr algn="ctr"/>
                      <a:r>
                        <a:rPr lang="en-OM" dirty="0"/>
                        <a:t>Height</a:t>
                      </a:r>
                    </a:p>
                  </a:txBody>
                  <a:tcPr anchor="ctr"/>
                </a:tc>
                <a:tc>
                  <a:txBody>
                    <a:bodyPr/>
                    <a:lstStyle/>
                    <a:p>
                      <a:pPr algn="ctr"/>
                      <a:r>
                        <a:rPr lang="en-OM" dirty="0"/>
                        <a:t>Second Language</a:t>
                      </a:r>
                    </a:p>
                  </a:txBody>
                  <a:tcPr anchor="ctr"/>
                </a:tc>
                <a:tc>
                  <a:txBody>
                    <a:bodyPr/>
                    <a:lstStyle/>
                    <a:p>
                      <a:pPr algn="ctr"/>
                      <a:endParaRPr lang="en-OM" dirty="0"/>
                    </a:p>
                  </a:txBody>
                  <a:tcPr anchor="ctr"/>
                </a:tc>
                <a:tc>
                  <a:txBody>
                    <a:bodyPr/>
                    <a:lstStyle/>
                    <a:p>
                      <a:pPr algn="ctr"/>
                      <a:r>
                        <a:rPr lang="en-OM" dirty="0"/>
                        <a:t>Target</a:t>
                      </a:r>
                    </a:p>
                    <a:p>
                      <a:pPr algn="ctr"/>
                      <a:r>
                        <a:rPr lang="en-OM" dirty="0"/>
                        <a:t>(Mark)</a:t>
                      </a:r>
                    </a:p>
                  </a:txBody>
                  <a:tcPr anchor="ctr"/>
                </a:tc>
                <a:tc>
                  <a:txBody>
                    <a:bodyPr/>
                    <a:lstStyle/>
                    <a:p>
                      <a:pPr algn="ctr"/>
                      <a:r>
                        <a:rPr lang="en-OM" dirty="0"/>
                        <a:t>Prediction </a:t>
                      </a:r>
                    </a:p>
                  </a:txBody>
                  <a:tcPr anchor="ctr"/>
                </a:tc>
                <a:extLst>
                  <a:ext uri="{0D108BD9-81ED-4DB2-BD59-A6C34878D82A}">
                    <a16:rowId xmlns:a16="http://schemas.microsoft.com/office/drawing/2014/main" val="26905048"/>
                  </a:ext>
                </a:extLst>
              </a:tr>
              <a:tr h="1401915">
                <a:tc>
                  <a:txBody>
                    <a:bodyPr/>
                    <a:lstStyle/>
                    <a:p>
                      <a:pPr algn="ctr"/>
                      <a:r>
                        <a:rPr lang="en-OM" dirty="0"/>
                        <a:t>Ahmed </a:t>
                      </a:r>
                    </a:p>
                  </a:txBody>
                  <a:tcPr anchor="ctr"/>
                </a:tc>
                <a:tc>
                  <a:txBody>
                    <a:bodyPr/>
                    <a:lstStyle/>
                    <a:p>
                      <a:pPr algn="ctr"/>
                      <a:r>
                        <a:rPr lang="en-OM" dirty="0"/>
                        <a:t>26</a:t>
                      </a:r>
                    </a:p>
                  </a:txBody>
                  <a:tcPr anchor="ctr"/>
                </a:tc>
                <a:tc>
                  <a:txBody>
                    <a:bodyPr/>
                    <a:lstStyle/>
                    <a:p>
                      <a:pPr algn="ctr"/>
                      <a:r>
                        <a:rPr lang="en-OM" dirty="0"/>
                        <a:t>5</a:t>
                      </a:r>
                    </a:p>
                  </a:txBody>
                  <a:tcPr anchor="ctr"/>
                </a:tc>
                <a:tc>
                  <a:txBody>
                    <a:bodyPr/>
                    <a:lstStyle/>
                    <a:p>
                      <a:pPr algn="ctr"/>
                      <a:r>
                        <a:rPr lang="en-OM" dirty="0"/>
                        <a:t>4</a:t>
                      </a:r>
                    </a:p>
                  </a:txBody>
                  <a:tcPr anchor="ctr"/>
                </a:tc>
                <a:tc>
                  <a:txBody>
                    <a:bodyPr/>
                    <a:lstStyle/>
                    <a:p>
                      <a:pPr algn="ctr"/>
                      <a:r>
                        <a:rPr lang="en-OM" dirty="0"/>
                        <a:t>175</a:t>
                      </a:r>
                    </a:p>
                  </a:txBody>
                  <a:tcPr anchor="ctr"/>
                </a:tc>
                <a:tc>
                  <a:txBody>
                    <a:bodyPr/>
                    <a:lstStyle/>
                    <a:p>
                      <a:pPr algn="ctr"/>
                      <a:r>
                        <a:rPr lang="en-OM" dirty="0"/>
                        <a:t>Spanish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4.447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2157055164"/>
                  </a:ext>
                </a:extLst>
              </a:tr>
              <a:tr h="1401915">
                <a:tc>
                  <a:txBody>
                    <a:bodyPr/>
                    <a:lstStyle/>
                    <a:p>
                      <a:pPr algn="ctr"/>
                      <a:r>
                        <a:rPr lang="en-OM" dirty="0"/>
                        <a:t>Khalil</a:t>
                      </a:r>
                    </a:p>
                  </a:txBody>
                  <a:tcPr anchor="ctr"/>
                </a:tc>
                <a:tc>
                  <a:txBody>
                    <a:bodyPr/>
                    <a:lstStyle/>
                    <a:p>
                      <a:pPr algn="ctr"/>
                      <a:r>
                        <a:rPr lang="en-OM" dirty="0"/>
                        <a:t>42</a:t>
                      </a:r>
                    </a:p>
                  </a:txBody>
                  <a:tcPr anchor="ctr"/>
                </a:tc>
                <a:tc>
                  <a:txBody>
                    <a:bodyPr/>
                    <a:lstStyle/>
                    <a:p>
                      <a:pPr algn="ctr"/>
                      <a:r>
                        <a:rPr lang="en-OM" dirty="0"/>
                        <a:t>4</a:t>
                      </a:r>
                    </a:p>
                  </a:txBody>
                  <a:tcPr anchor="ctr"/>
                </a:tc>
                <a:tc>
                  <a:txBody>
                    <a:bodyPr/>
                    <a:lstStyle/>
                    <a:p>
                      <a:pPr algn="ctr"/>
                      <a:r>
                        <a:rPr lang="en-OM" dirty="0"/>
                        <a:t>5</a:t>
                      </a:r>
                    </a:p>
                  </a:txBody>
                  <a:tcPr anchor="ctr"/>
                </a:tc>
                <a:tc>
                  <a:txBody>
                    <a:bodyPr/>
                    <a:lstStyle/>
                    <a:p>
                      <a:pPr algn="ctr"/>
                      <a:r>
                        <a:rPr lang="en-OM" dirty="0"/>
                        <a:t>182</a:t>
                      </a:r>
                    </a:p>
                  </a:txBody>
                  <a:tcPr anchor="ctr"/>
                </a:tc>
                <a:tc>
                  <a:txBody>
                    <a:bodyPr/>
                    <a:lstStyle/>
                    <a:p>
                      <a:pPr algn="ctr"/>
                      <a:r>
                        <a:rPr lang="en-OM" dirty="0"/>
                        <a:t>Russian</a:t>
                      </a:r>
                    </a:p>
                  </a:txBody>
                  <a:tcPr anchor="ctr"/>
                </a:tc>
                <a:tc>
                  <a:txBody>
                    <a:bodyPr/>
                    <a:lstStyle/>
                    <a:p>
                      <a:pPr algn="ctr"/>
                      <a:endParaRPr lang="en-OM" dirty="0"/>
                    </a:p>
                  </a:txBody>
                  <a:tcPr anchor="ctr">
                    <a:solidFill>
                      <a:schemeClr val="tx1"/>
                    </a:solidFill>
                  </a:tcPr>
                </a:tc>
                <a:tc>
                  <a:txBody>
                    <a:bodyPr/>
                    <a:lstStyle/>
                    <a:p>
                      <a:pPr algn="ctr"/>
                      <a:r>
                        <a:rPr lang="en-OM" dirty="0"/>
                        <a:t>4</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4.734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3795850267"/>
                  </a:ext>
                </a:extLst>
              </a:tr>
              <a:tr h="1401915">
                <a:tc>
                  <a:txBody>
                    <a:bodyPr/>
                    <a:lstStyle/>
                    <a:p>
                      <a:pPr algn="ctr"/>
                      <a:r>
                        <a:rPr lang="en-OM" dirty="0"/>
                        <a:t>Cholo</a:t>
                      </a:r>
                    </a:p>
                  </a:txBody>
                  <a:tcPr anchor="ctr"/>
                </a:tc>
                <a:tc>
                  <a:txBody>
                    <a:bodyPr/>
                    <a:lstStyle/>
                    <a:p>
                      <a:pPr algn="ctr"/>
                      <a:r>
                        <a:rPr lang="en-OM" dirty="0"/>
                        <a:t>33</a:t>
                      </a:r>
                    </a:p>
                  </a:txBody>
                  <a:tcPr anchor="ctr"/>
                </a:tc>
                <a:tc>
                  <a:txBody>
                    <a:bodyPr/>
                    <a:lstStyle/>
                    <a:p>
                      <a:pPr algn="ctr"/>
                      <a:r>
                        <a:rPr lang="en-OM" dirty="0"/>
                        <a:t>5</a:t>
                      </a:r>
                    </a:p>
                  </a:txBody>
                  <a:tcPr anchor="ctr"/>
                </a:tc>
                <a:tc>
                  <a:txBody>
                    <a:bodyPr/>
                    <a:lstStyle/>
                    <a:p>
                      <a:pPr algn="ctr"/>
                      <a:r>
                        <a:rPr lang="en-OM" dirty="0"/>
                        <a:t>5</a:t>
                      </a:r>
                    </a:p>
                  </a:txBody>
                  <a:tcPr anchor="ctr"/>
                </a:tc>
                <a:tc>
                  <a:txBody>
                    <a:bodyPr/>
                    <a:lstStyle/>
                    <a:p>
                      <a:pPr algn="ctr"/>
                      <a:r>
                        <a:rPr lang="en-OM" dirty="0"/>
                        <a:t>170</a:t>
                      </a:r>
                    </a:p>
                  </a:txBody>
                  <a:tcPr anchor="ctr"/>
                </a:tc>
                <a:tc>
                  <a:txBody>
                    <a:bodyPr/>
                    <a:lstStyle/>
                    <a:p>
                      <a:pPr algn="ctr"/>
                      <a:r>
                        <a:rPr lang="en-OM" dirty="0"/>
                        <a:t>Swahili</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5.101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3435437272"/>
                  </a:ext>
                </a:extLst>
              </a:tr>
              <a:tr h="1401915">
                <a:tc>
                  <a:txBody>
                    <a:bodyPr/>
                    <a:lstStyle/>
                    <a:p>
                      <a:pPr algn="ctr"/>
                      <a:r>
                        <a:rPr lang="en-OM" dirty="0"/>
                        <a:t>Hamood</a:t>
                      </a:r>
                    </a:p>
                  </a:txBody>
                  <a:tcPr anchor="ctr"/>
                </a:tc>
                <a:tc>
                  <a:txBody>
                    <a:bodyPr/>
                    <a:lstStyle/>
                    <a:p>
                      <a:pPr algn="ctr"/>
                      <a:r>
                        <a:rPr lang="en-OM" dirty="0"/>
                        <a:t>29</a:t>
                      </a:r>
                    </a:p>
                  </a:txBody>
                  <a:tcPr anchor="ctr"/>
                </a:tc>
                <a:tc>
                  <a:txBody>
                    <a:bodyPr/>
                    <a:lstStyle/>
                    <a:p>
                      <a:pPr algn="ctr"/>
                      <a:r>
                        <a:rPr lang="en-OM" dirty="0"/>
                        <a:t>3</a:t>
                      </a:r>
                    </a:p>
                  </a:txBody>
                  <a:tcPr anchor="ctr"/>
                </a:tc>
                <a:tc>
                  <a:txBody>
                    <a:bodyPr/>
                    <a:lstStyle/>
                    <a:p>
                      <a:pPr algn="ctr"/>
                      <a:r>
                        <a:rPr lang="en-OM" dirty="0"/>
                        <a:t>4</a:t>
                      </a:r>
                    </a:p>
                  </a:txBody>
                  <a:tcPr anchor="ctr"/>
                </a:tc>
                <a:tc>
                  <a:txBody>
                    <a:bodyPr/>
                    <a:lstStyle/>
                    <a:p>
                      <a:pPr algn="ctr"/>
                      <a:r>
                        <a:rPr lang="en-OM" dirty="0"/>
                        <a:t>178</a:t>
                      </a:r>
                    </a:p>
                  </a:txBody>
                  <a:tcPr anchor="ctr"/>
                </a:tc>
                <a:tc>
                  <a:txBody>
                    <a:bodyPr/>
                    <a:lstStyle/>
                    <a:p>
                      <a:pPr algn="ctr"/>
                      <a:r>
                        <a:rPr lang="en-OM" dirty="0"/>
                        <a:t>English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3.714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1058414163"/>
                  </a:ext>
                </a:extLst>
              </a:tr>
              <a:tr h="1401915">
                <a:tc>
                  <a:txBody>
                    <a:bodyPr/>
                    <a:lstStyle/>
                    <a:p>
                      <a:pPr algn="ctr"/>
                      <a:r>
                        <a:rPr lang="en-OM" dirty="0"/>
                        <a:t>Some Student</a:t>
                      </a:r>
                    </a:p>
                  </a:txBody>
                  <a:tcPr anchor="ctr"/>
                </a:tc>
                <a:tc>
                  <a:txBody>
                    <a:bodyPr/>
                    <a:lstStyle/>
                    <a:p>
                      <a:pPr algn="ctr"/>
                      <a:r>
                        <a:rPr lang="en-OM" dirty="0"/>
                        <a:t>27</a:t>
                      </a:r>
                    </a:p>
                  </a:txBody>
                  <a:tcPr anchor="ctr"/>
                </a:tc>
                <a:tc>
                  <a:txBody>
                    <a:bodyPr/>
                    <a:lstStyle/>
                    <a:p>
                      <a:pPr algn="ctr"/>
                      <a:r>
                        <a:rPr lang="en-OM" dirty="0"/>
                        <a:t>3</a:t>
                      </a:r>
                    </a:p>
                  </a:txBody>
                  <a:tcPr anchor="ctr"/>
                </a:tc>
                <a:tc>
                  <a:txBody>
                    <a:bodyPr/>
                    <a:lstStyle/>
                    <a:p>
                      <a:pPr algn="ctr"/>
                      <a:r>
                        <a:rPr lang="en-OM" dirty="0"/>
                        <a:t>3</a:t>
                      </a:r>
                    </a:p>
                  </a:txBody>
                  <a:tcPr anchor="ctr"/>
                </a:tc>
                <a:tc>
                  <a:txBody>
                    <a:bodyPr/>
                    <a:lstStyle/>
                    <a:p>
                      <a:pPr algn="ctr"/>
                      <a:r>
                        <a:rPr lang="en-OM" dirty="0"/>
                        <a:t>158</a:t>
                      </a:r>
                    </a:p>
                  </a:txBody>
                  <a:tcPr anchor="ctr"/>
                </a:tc>
                <a:tc>
                  <a:txBody>
                    <a:bodyPr/>
                    <a:lstStyle/>
                    <a:p>
                      <a:pPr algn="ctr"/>
                      <a:r>
                        <a:rPr lang="en-OM" dirty="0"/>
                        <a:t>German</a:t>
                      </a:r>
                    </a:p>
                  </a:txBody>
                  <a:tcPr anchor="ctr"/>
                </a:tc>
                <a:tc>
                  <a:txBody>
                    <a:bodyPr/>
                    <a:lstStyle/>
                    <a:p>
                      <a:pPr algn="ctr"/>
                      <a:endParaRPr lang="en-OM" dirty="0"/>
                    </a:p>
                  </a:txBody>
                  <a:tcPr anchor="ctr">
                    <a:solidFill>
                      <a:schemeClr val="tx1"/>
                    </a:solidFill>
                  </a:tcPr>
                </a:tc>
                <a:tc>
                  <a:txBody>
                    <a:bodyPr/>
                    <a:lstStyle/>
                    <a:p>
                      <a:pPr algn="ctr"/>
                      <a:r>
                        <a:rPr lang="en-OM" dirty="0"/>
                        <a:t>2</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3.060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3936118454"/>
                  </a:ext>
                </a:extLst>
              </a:tr>
            </a:tbl>
          </a:graphicData>
        </a:graphic>
      </p:graphicFrame>
      <p:pic>
        <p:nvPicPr>
          <p:cNvPr id="7169" name="Picture 1" descr="page30image2919536">
            <a:extLst>
              <a:ext uri="{FF2B5EF4-FFF2-40B4-BE49-F238E27FC236}">
                <a16:creationId xmlns:a16="http://schemas.microsoft.com/office/drawing/2014/main" id="{81A1FA93-9DEA-5B45-B375-E72CA46CA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924" y="11761719"/>
            <a:ext cx="15659019" cy="96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8531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Thesaurus : hyperparameters</a:t>
            </a:r>
          </a:p>
        </p:txBody>
      </p:sp>
      <p:graphicFrame>
        <p:nvGraphicFramePr>
          <p:cNvPr id="2" name="Table 1">
            <a:extLst>
              <a:ext uri="{FF2B5EF4-FFF2-40B4-BE49-F238E27FC236}">
                <a16:creationId xmlns:a16="http://schemas.microsoft.com/office/drawing/2014/main" id="{4C18902B-68DD-8A40-A27D-A09DD96CBD61}"/>
              </a:ext>
            </a:extLst>
          </p:cNvPr>
          <p:cNvGraphicFramePr>
            <a:graphicFrameLocks noGrp="1"/>
          </p:cNvGraphicFramePr>
          <p:nvPr/>
        </p:nvGraphicFramePr>
        <p:xfrm>
          <a:off x="2617584" y="2652255"/>
          <a:ext cx="19017775" cy="8411490"/>
        </p:xfrm>
        <a:graphic>
          <a:graphicData uri="http://schemas.openxmlformats.org/drawingml/2006/table">
            <a:tbl>
              <a:tblPr firstRow="1" bandRow="1">
                <a:tableStyleId>{7E9639D4-E3E2-4D34-9284-5A2195B3D0D7}</a:tableStyleId>
              </a:tblPr>
              <a:tblGrid>
                <a:gridCol w="2925966">
                  <a:extLst>
                    <a:ext uri="{9D8B030D-6E8A-4147-A177-3AD203B41FA5}">
                      <a16:colId xmlns:a16="http://schemas.microsoft.com/office/drawing/2014/main" val="2461758424"/>
                    </a:ext>
                  </a:extLst>
                </a:gridCol>
                <a:gridCol w="2470403">
                  <a:extLst>
                    <a:ext uri="{9D8B030D-6E8A-4147-A177-3AD203B41FA5}">
                      <a16:colId xmlns:a16="http://schemas.microsoft.com/office/drawing/2014/main" val="1982275266"/>
                    </a:ext>
                  </a:extLst>
                </a:gridCol>
                <a:gridCol w="2238704">
                  <a:extLst>
                    <a:ext uri="{9D8B030D-6E8A-4147-A177-3AD203B41FA5}">
                      <a16:colId xmlns:a16="http://schemas.microsoft.com/office/drawing/2014/main" val="2600717180"/>
                    </a:ext>
                  </a:extLst>
                </a:gridCol>
                <a:gridCol w="2059672">
                  <a:extLst>
                    <a:ext uri="{9D8B030D-6E8A-4147-A177-3AD203B41FA5}">
                      <a16:colId xmlns:a16="http://schemas.microsoft.com/office/drawing/2014/main" val="440617721"/>
                    </a:ext>
                  </a:extLst>
                </a:gridCol>
                <a:gridCol w="1980605">
                  <a:extLst>
                    <a:ext uri="{9D8B030D-6E8A-4147-A177-3AD203B41FA5}">
                      <a16:colId xmlns:a16="http://schemas.microsoft.com/office/drawing/2014/main" val="137395341"/>
                    </a:ext>
                  </a:extLst>
                </a:gridCol>
                <a:gridCol w="1980605">
                  <a:extLst>
                    <a:ext uri="{9D8B030D-6E8A-4147-A177-3AD203B41FA5}">
                      <a16:colId xmlns:a16="http://schemas.microsoft.com/office/drawing/2014/main" val="1137080583"/>
                    </a:ext>
                  </a:extLst>
                </a:gridCol>
                <a:gridCol w="208280">
                  <a:extLst>
                    <a:ext uri="{9D8B030D-6E8A-4147-A177-3AD203B41FA5}">
                      <a16:colId xmlns:a16="http://schemas.microsoft.com/office/drawing/2014/main" val="533935820"/>
                    </a:ext>
                  </a:extLst>
                </a:gridCol>
                <a:gridCol w="1980605">
                  <a:extLst>
                    <a:ext uri="{9D8B030D-6E8A-4147-A177-3AD203B41FA5}">
                      <a16:colId xmlns:a16="http://schemas.microsoft.com/office/drawing/2014/main" val="3390069815"/>
                    </a:ext>
                  </a:extLst>
                </a:gridCol>
                <a:gridCol w="3172935">
                  <a:extLst>
                    <a:ext uri="{9D8B030D-6E8A-4147-A177-3AD203B41FA5}">
                      <a16:colId xmlns:a16="http://schemas.microsoft.com/office/drawing/2014/main" val="3573943023"/>
                    </a:ext>
                  </a:extLst>
                </a:gridCol>
              </a:tblGrid>
              <a:tr h="1401915">
                <a:tc>
                  <a:txBody>
                    <a:bodyPr/>
                    <a:lstStyle/>
                    <a:p>
                      <a:pPr algn="ctr"/>
                      <a:r>
                        <a:rPr lang="en-OM" dirty="0"/>
                        <a:t>Name</a:t>
                      </a:r>
                    </a:p>
                  </a:txBody>
                  <a:tcPr anchor="ctr"/>
                </a:tc>
                <a:tc>
                  <a:txBody>
                    <a:bodyPr/>
                    <a:lstStyle/>
                    <a:p>
                      <a:pPr algn="ctr"/>
                      <a:r>
                        <a:rPr lang="en-OM" dirty="0"/>
                        <a:t>Age</a:t>
                      </a:r>
                    </a:p>
                  </a:txBody>
                  <a:tcPr anchor="ctr"/>
                </a:tc>
                <a:tc>
                  <a:txBody>
                    <a:bodyPr/>
                    <a:lstStyle/>
                    <a:p>
                      <a:pPr algn="ctr"/>
                      <a:r>
                        <a:rPr lang="en-OM" dirty="0"/>
                        <a:t>Statistics Mark</a:t>
                      </a:r>
                    </a:p>
                  </a:txBody>
                  <a:tcPr anchor="ctr"/>
                </a:tc>
                <a:tc>
                  <a:txBody>
                    <a:bodyPr/>
                    <a:lstStyle/>
                    <a:p>
                      <a:pPr algn="ctr"/>
                      <a:r>
                        <a:rPr lang="en-OM" dirty="0"/>
                        <a:t>Python Mark</a:t>
                      </a:r>
                    </a:p>
                  </a:txBody>
                  <a:tcPr anchor="ctr"/>
                </a:tc>
                <a:tc>
                  <a:txBody>
                    <a:bodyPr/>
                    <a:lstStyle/>
                    <a:p>
                      <a:pPr algn="ctr"/>
                      <a:r>
                        <a:rPr lang="en-OM" dirty="0"/>
                        <a:t>Height</a:t>
                      </a:r>
                    </a:p>
                  </a:txBody>
                  <a:tcPr anchor="ctr"/>
                </a:tc>
                <a:tc>
                  <a:txBody>
                    <a:bodyPr/>
                    <a:lstStyle/>
                    <a:p>
                      <a:pPr algn="ctr"/>
                      <a:r>
                        <a:rPr lang="en-OM" dirty="0"/>
                        <a:t>Second Language</a:t>
                      </a:r>
                    </a:p>
                  </a:txBody>
                  <a:tcPr anchor="ctr"/>
                </a:tc>
                <a:tc>
                  <a:txBody>
                    <a:bodyPr/>
                    <a:lstStyle/>
                    <a:p>
                      <a:pPr algn="ctr"/>
                      <a:endParaRPr lang="en-OM" dirty="0"/>
                    </a:p>
                  </a:txBody>
                  <a:tcPr anchor="ctr"/>
                </a:tc>
                <a:tc>
                  <a:txBody>
                    <a:bodyPr/>
                    <a:lstStyle/>
                    <a:p>
                      <a:pPr algn="ctr"/>
                      <a:r>
                        <a:rPr lang="en-OM" dirty="0"/>
                        <a:t>Target</a:t>
                      </a:r>
                    </a:p>
                    <a:p>
                      <a:pPr algn="ctr"/>
                      <a:r>
                        <a:rPr lang="en-OM" dirty="0"/>
                        <a:t>(Mark)</a:t>
                      </a:r>
                    </a:p>
                  </a:txBody>
                  <a:tcPr anchor="ctr"/>
                </a:tc>
                <a:tc>
                  <a:txBody>
                    <a:bodyPr/>
                    <a:lstStyle/>
                    <a:p>
                      <a:pPr algn="ctr"/>
                      <a:r>
                        <a:rPr lang="en-OM" dirty="0"/>
                        <a:t>Prediction </a:t>
                      </a:r>
                    </a:p>
                  </a:txBody>
                  <a:tcPr anchor="ctr"/>
                </a:tc>
                <a:extLst>
                  <a:ext uri="{0D108BD9-81ED-4DB2-BD59-A6C34878D82A}">
                    <a16:rowId xmlns:a16="http://schemas.microsoft.com/office/drawing/2014/main" val="26905048"/>
                  </a:ext>
                </a:extLst>
              </a:tr>
              <a:tr h="1401915">
                <a:tc>
                  <a:txBody>
                    <a:bodyPr/>
                    <a:lstStyle/>
                    <a:p>
                      <a:pPr algn="ctr"/>
                      <a:r>
                        <a:rPr lang="en-OM" dirty="0"/>
                        <a:t>Ahmed </a:t>
                      </a:r>
                    </a:p>
                  </a:txBody>
                  <a:tcPr anchor="ctr"/>
                </a:tc>
                <a:tc>
                  <a:txBody>
                    <a:bodyPr/>
                    <a:lstStyle/>
                    <a:p>
                      <a:pPr algn="ctr"/>
                      <a:r>
                        <a:rPr lang="en-OM" dirty="0"/>
                        <a:t>26</a:t>
                      </a:r>
                    </a:p>
                  </a:txBody>
                  <a:tcPr anchor="ctr"/>
                </a:tc>
                <a:tc>
                  <a:txBody>
                    <a:bodyPr/>
                    <a:lstStyle/>
                    <a:p>
                      <a:pPr algn="ctr"/>
                      <a:r>
                        <a:rPr lang="en-OM" dirty="0"/>
                        <a:t>5</a:t>
                      </a:r>
                    </a:p>
                  </a:txBody>
                  <a:tcPr anchor="ctr"/>
                </a:tc>
                <a:tc>
                  <a:txBody>
                    <a:bodyPr/>
                    <a:lstStyle/>
                    <a:p>
                      <a:pPr algn="ctr"/>
                      <a:r>
                        <a:rPr lang="en-OM" dirty="0"/>
                        <a:t>4</a:t>
                      </a:r>
                    </a:p>
                  </a:txBody>
                  <a:tcPr anchor="ctr"/>
                </a:tc>
                <a:tc>
                  <a:txBody>
                    <a:bodyPr/>
                    <a:lstStyle/>
                    <a:p>
                      <a:pPr algn="ctr"/>
                      <a:r>
                        <a:rPr lang="en-OM" dirty="0"/>
                        <a:t>175</a:t>
                      </a:r>
                    </a:p>
                  </a:txBody>
                  <a:tcPr anchor="ctr"/>
                </a:tc>
                <a:tc>
                  <a:txBody>
                    <a:bodyPr/>
                    <a:lstStyle/>
                    <a:p>
                      <a:pPr algn="ctr"/>
                      <a:r>
                        <a:rPr lang="en-OM" dirty="0"/>
                        <a:t>Spanish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4.447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2157055164"/>
                  </a:ext>
                </a:extLst>
              </a:tr>
              <a:tr h="1401915">
                <a:tc>
                  <a:txBody>
                    <a:bodyPr/>
                    <a:lstStyle/>
                    <a:p>
                      <a:pPr algn="ctr"/>
                      <a:r>
                        <a:rPr lang="en-OM" dirty="0"/>
                        <a:t>Khalil</a:t>
                      </a:r>
                    </a:p>
                  </a:txBody>
                  <a:tcPr anchor="ctr"/>
                </a:tc>
                <a:tc>
                  <a:txBody>
                    <a:bodyPr/>
                    <a:lstStyle/>
                    <a:p>
                      <a:pPr algn="ctr"/>
                      <a:r>
                        <a:rPr lang="en-OM" dirty="0"/>
                        <a:t>42</a:t>
                      </a:r>
                    </a:p>
                  </a:txBody>
                  <a:tcPr anchor="ctr"/>
                </a:tc>
                <a:tc>
                  <a:txBody>
                    <a:bodyPr/>
                    <a:lstStyle/>
                    <a:p>
                      <a:pPr algn="ctr"/>
                      <a:r>
                        <a:rPr lang="en-OM" dirty="0"/>
                        <a:t>4</a:t>
                      </a:r>
                    </a:p>
                  </a:txBody>
                  <a:tcPr anchor="ctr"/>
                </a:tc>
                <a:tc>
                  <a:txBody>
                    <a:bodyPr/>
                    <a:lstStyle/>
                    <a:p>
                      <a:pPr algn="ctr"/>
                      <a:r>
                        <a:rPr lang="en-OM" dirty="0"/>
                        <a:t>5</a:t>
                      </a:r>
                    </a:p>
                  </a:txBody>
                  <a:tcPr anchor="ctr"/>
                </a:tc>
                <a:tc>
                  <a:txBody>
                    <a:bodyPr/>
                    <a:lstStyle/>
                    <a:p>
                      <a:pPr algn="ctr"/>
                      <a:r>
                        <a:rPr lang="en-OM" dirty="0"/>
                        <a:t>182</a:t>
                      </a:r>
                    </a:p>
                  </a:txBody>
                  <a:tcPr anchor="ctr"/>
                </a:tc>
                <a:tc>
                  <a:txBody>
                    <a:bodyPr/>
                    <a:lstStyle/>
                    <a:p>
                      <a:pPr algn="ctr"/>
                      <a:r>
                        <a:rPr lang="en-OM" dirty="0"/>
                        <a:t>Russian</a:t>
                      </a:r>
                    </a:p>
                  </a:txBody>
                  <a:tcPr anchor="ctr"/>
                </a:tc>
                <a:tc>
                  <a:txBody>
                    <a:bodyPr/>
                    <a:lstStyle/>
                    <a:p>
                      <a:pPr algn="ctr"/>
                      <a:endParaRPr lang="en-OM" dirty="0"/>
                    </a:p>
                  </a:txBody>
                  <a:tcPr anchor="ctr">
                    <a:solidFill>
                      <a:schemeClr val="tx1"/>
                    </a:solidFill>
                  </a:tcPr>
                </a:tc>
                <a:tc>
                  <a:txBody>
                    <a:bodyPr/>
                    <a:lstStyle/>
                    <a:p>
                      <a:pPr algn="ctr"/>
                      <a:r>
                        <a:rPr lang="en-OM" dirty="0"/>
                        <a:t>4</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4.734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3795850267"/>
                  </a:ext>
                </a:extLst>
              </a:tr>
              <a:tr h="1401915">
                <a:tc>
                  <a:txBody>
                    <a:bodyPr/>
                    <a:lstStyle/>
                    <a:p>
                      <a:pPr algn="ctr"/>
                      <a:r>
                        <a:rPr lang="en-OM" dirty="0"/>
                        <a:t>Cholo</a:t>
                      </a:r>
                    </a:p>
                  </a:txBody>
                  <a:tcPr anchor="ctr"/>
                </a:tc>
                <a:tc>
                  <a:txBody>
                    <a:bodyPr/>
                    <a:lstStyle/>
                    <a:p>
                      <a:pPr algn="ctr"/>
                      <a:r>
                        <a:rPr lang="en-OM" dirty="0"/>
                        <a:t>33</a:t>
                      </a:r>
                    </a:p>
                  </a:txBody>
                  <a:tcPr anchor="ctr"/>
                </a:tc>
                <a:tc>
                  <a:txBody>
                    <a:bodyPr/>
                    <a:lstStyle/>
                    <a:p>
                      <a:pPr algn="ctr"/>
                      <a:r>
                        <a:rPr lang="en-OM" dirty="0"/>
                        <a:t>5</a:t>
                      </a:r>
                    </a:p>
                  </a:txBody>
                  <a:tcPr anchor="ctr"/>
                </a:tc>
                <a:tc>
                  <a:txBody>
                    <a:bodyPr/>
                    <a:lstStyle/>
                    <a:p>
                      <a:pPr algn="ctr"/>
                      <a:r>
                        <a:rPr lang="en-OM" dirty="0"/>
                        <a:t>5</a:t>
                      </a:r>
                    </a:p>
                  </a:txBody>
                  <a:tcPr anchor="ctr"/>
                </a:tc>
                <a:tc>
                  <a:txBody>
                    <a:bodyPr/>
                    <a:lstStyle/>
                    <a:p>
                      <a:pPr algn="ctr"/>
                      <a:r>
                        <a:rPr lang="en-OM" dirty="0"/>
                        <a:t>170</a:t>
                      </a:r>
                    </a:p>
                  </a:txBody>
                  <a:tcPr anchor="ctr"/>
                </a:tc>
                <a:tc>
                  <a:txBody>
                    <a:bodyPr/>
                    <a:lstStyle/>
                    <a:p>
                      <a:pPr algn="ctr"/>
                      <a:r>
                        <a:rPr lang="en-OM" dirty="0"/>
                        <a:t>Swahili</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5.101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3435437272"/>
                  </a:ext>
                </a:extLst>
              </a:tr>
              <a:tr h="1401915">
                <a:tc>
                  <a:txBody>
                    <a:bodyPr/>
                    <a:lstStyle/>
                    <a:p>
                      <a:pPr algn="ctr"/>
                      <a:r>
                        <a:rPr lang="en-OM" dirty="0"/>
                        <a:t>Hamood</a:t>
                      </a:r>
                    </a:p>
                  </a:txBody>
                  <a:tcPr anchor="ctr"/>
                </a:tc>
                <a:tc>
                  <a:txBody>
                    <a:bodyPr/>
                    <a:lstStyle/>
                    <a:p>
                      <a:pPr algn="ctr"/>
                      <a:r>
                        <a:rPr lang="en-OM" dirty="0"/>
                        <a:t>29</a:t>
                      </a:r>
                    </a:p>
                  </a:txBody>
                  <a:tcPr anchor="ctr"/>
                </a:tc>
                <a:tc>
                  <a:txBody>
                    <a:bodyPr/>
                    <a:lstStyle/>
                    <a:p>
                      <a:pPr algn="ctr"/>
                      <a:r>
                        <a:rPr lang="en-OM" dirty="0"/>
                        <a:t>3</a:t>
                      </a:r>
                    </a:p>
                  </a:txBody>
                  <a:tcPr anchor="ctr"/>
                </a:tc>
                <a:tc>
                  <a:txBody>
                    <a:bodyPr/>
                    <a:lstStyle/>
                    <a:p>
                      <a:pPr algn="ctr"/>
                      <a:r>
                        <a:rPr lang="en-OM" dirty="0"/>
                        <a:t>4</a:t>
                      </a:r>
                    </a:p>
                  </a:txBody>
                  <a:tcPr anchor="ctr"/>
                </a:tc>
                <a:tc>
                  <a:txBody>
                    <a:bodyPr/>
                    <a:lstStyle/>
                    <a:p>
                      <a:pPr algn="ctr"/>
                      <a:r>
                        <a:rPr lang="en-OM" dirty="0"/>
                        <a:t>178</a:t>
                      </a:r>
                    </a:p>
                  </a:txBody>
                  <a:tcPr anchor="ctr"/>
                </a:tc>
                <a:tc>
                  <a:txBody>
                    <a:bodyPr/>
                    <a:lstStyle/>
                    <a:p>
                      <a:pPr algn="ctr"/>
                      <a:r>
                        <a:rPr lang="en-OM" dirty="0"/>
                        <a:t>English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3.714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1058414163"/>
                  </a:ext>
                </a:extLst>
              </a:tr>
              <a:tr h="1401915">
                <a:tc>
                  <a:txBody>
                    <a:bodyPr/>
                    <a:lstStyle/>
                    <a:p>
                      <a:pPr algn="ctr"/>
                      <a:r>
                        <a:rPr lang="en-OM" dirty="0"/>
                        <a:t>Some Student</a:t>
                      </a:r>
                    </a:p>
                  </a:txBody>
                  <a:tcPr anchor="ctr"/>
                </a:tc>
                <a:tc>
                  <a:txBody>
                    <a:bodyPr/>
                    <a:lstStyle/>
                    <a:p>
                      <a:pPr algn="ctr"/>
                      <a:r>
                        <a:rPr lang="en-OM" dirty="0"/>
                        <a:t>27</a:t>
                      </a:r>
                    </a:p>
                  </a:txBody>
                  <a:tcPr anchor="ctr"/>
                </a:tc>
                <a:tc>
                  <a:txBody>
                    <a:bodyPr/>
                    <a:lstStyle/>
                    <a:p>
                      <a:pPr algn="ctr"/>
                      <a:r>
                        <a:rPr lang="en-OM" dirty="0"/>
                        <a:t>3</a:t>
                      </a:r>
                    </a:p>
                  </a:txBody>
                  <a:tcPr anchor="ctr"/>
                </a:tc>
                <a:tc>
                  <a:txBody>
                    <a:bodyPr/>
                    <a:lstStyle/>
                    <a:p>
                      <a:pPr algn="ctr"/>
                      <a:r>
                        <a:rPr lang="en-OM" dirty="0"/>
                        <a:t>3</a:t>
                      </a:r>
                    </a:p>
                  </a:txBody>
                  <a:tcPr anchor="ctr"/>
                </a:tc>
                <a:tc>
                  <a:txBody>
                    <a:bodyPr/>
                    <a:lstStyle/>
                    <a:p>
                      <a:pPr algn="ctr"/>
                      <a:r>
                        <a:rPr lang="en-OM" dirty="0"/>
                        <a:t>158</a:t>
                      </a:r>
                    </a:p>
                  </a:txBody>
                  <a:tcPr anchor="ctr"/>
                </a:tc>
                <a:tc>
                  <a:txBody>
                    <a:bodyPr/>
                    <a:lstStyle/>
                    <a:p>
                      <a:pPr algn="ctr"/>
                      <a:r>
                        <a:rPr lang="en-OM" dirty="0"/>
                        <a:t>German</a:t>
                      </a:r>
                    </a:p>
                  </a:txBody>
                  <a:tcPr anchor="ctr"/>
                </a:tc>
                <a:tc>
                  <a:txBody>
                    <a:bodyPr/>
                    <a:lstStyle/>
                    <a:p>
                      <a:pPr algn="ctr"/>
                      <a:endParaRPr lang="en-OM" dirty="0"/>
                    </a:p>
                  </a:txBody>
                  <a:tcPr anchor="ctr">
                    <a:solidFill>
                      <a:schemeClr val="tx1"/>
                    </a:solidFill>
                  </a:tcPr>
                </a:tc>
                <a:tc>
                  <a:txBody>
                    <a:bodyPr/>
                    <a:lstStyle/>
                    <a:p>
                      <a:pPr algn="ctr"/>
                      <a:r>
                        <a:rPr lang="en-OM" dirty="0"/>
                        <a:t>2</a:t>
                      </a:r>
                    </a:p>
                  </a:txBody>
                  <a:tcPr anchor="ctr">
                    <a:solidFill>
                      <a:srgbClr val="FFC000"/>
                    </a:solidFill>
                  </a:tcPr>
                </a:tc>
                <a:tc>
                  <a:txBody>
                    <a:bodyPr/>
                    <a:lstStyle/>
                    <a:p>
                      <a:pPr marL="0" marR="0" lvl="0" indent="0" algn="ctr" defTabSz="1828575" rtl="0" eaLnBrk="1" fontAlgn="auto" latinLnBrk="0" hangingPunct="1">
                        <a:lnSpc>
                          <a:spcPct val="100000"/>
                        </a:lnSpc>
                        <a:spcBef>
                          <a:spcPts val="0"/>
                        </a:spcBef>
                        <a:spcAft>
                          <a:spcPts val="0"/>
                        </a:spcAft>
                        <a:buClrTx/>
                        <a:buSzTx/>
                        <a:buFontTx/>
                        <a:buNone/>
                        <a:tabLst/>
                        <a:defRPr/>
                      </a:pPr>
                      <a:r>
                        <a:rPr lang="en-OM" sz="3600" kern="1200" dirty="0">
                          <a:solidFill>
                            <a:schemeClr val="tx1"/>
                          </a:solidFill>
                          <a:effectLst/>
                          <a:latin typeface="+mn-lt"/>
                          <a:ea typeface="+mn-ea"/>
                          <a:cs typeface="+mn-cs"/>
                        </a:rPr>
                        <a:t>3.060 </a:t>
                      </a:r>
                      <a:endParaRPr lang="en-OM" dirty="0">
                        <a:effectLst/>
                      </a:endParaRPr>
                    </a:p>
                  </a:txBody>
                  <a:tcPr anchor="ctr">
                    <a:solidFill>
                      <a:schemeClr val="accent3">
                        <a:lumMod val="60000"/>
                        <a:lumOff val="40000"/>
                      </a:schemeClr>
                    </a:solidFill>
                  </a:tcPr>
                </a:tc>
                <a:extLst>
                  <a:ext uri="{0D108BD9-81ED-4DB2-BD59-A6C34878D82A}">
                    <a16:rowId xmlns:a16="http://schemas.microsoft.com/office/drawing/2014/main" val="3936118454"/>
                  </a:ext>
                </a:extLst>
              </a:tr>
            </a:tbl>
          </a:graphicData>
        </a:graphic>
      </p:graphicFrame>
    </p:spTree>
    <p:extLst>
      <p:ext uri="{BB962C8B-B14F-4D97-AF65-F5344CB8AC3E}">
        <p14:creationId xmlns:p14="http://schemas.microsoft.com/office/powerpoint/2010/main" val="23862711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Supervised Machine Learning Statement</a:t>
            </a:r>
          </a:p>
        </p:txBody>
      </p:sp>
      <p:sp>
        <p:nvSpPr>
          <p:cNvPr id="3" name="Rectangle 2">
            <a:extLst>
              <a:ext uri="{FF2B5EF4-FFF2-40B4-BE49-F238E27FC236}">
                <a16:creationId xmlns:a16="http://schemas.microsoft.com/office/drawing/2014/main" id="{E9F4A150-3FCE-FD41-BA43-B41777EB0AA9}"/>
              </a:ext>
            </a:extLst>
          </p:cNvPr>
          <p:cNvSpPr/>
          <p:nvPr/>
        </p:nvSpPr>
        <p:spPr>
          <a:xfrm>
            <a:off x="1371641" y="3477310"/>
            <a:ext cx="14634134" cy="7352782"/>
          </a:xfrm>
          <a:prstGeom prst="rect">
            <a:avLst/>
          </a:prstGeom>
        </p:spPr>
        <p:txBody>
          <a:bodyPr wrap="none">
            <a:spAutoFit/>
          </a:bodyPr>
          <a:lstStyle/>
          <a:p>
            <a:r>
              <a:rPr lang="en-US" sz="4400" dirty="0">
                <a:latin typeface="ArialMT"/>
              </a:rPr>
              <a:t>Let’s denote:</a:t>
            </a:r>
          </a:p>
          <a:p>
            <a:endParaRPr lang="en-US" sz="4400" dirty="0">
              <a:latin typeface="ArialMT"/>
            </a:endParaRPr>
          </a:p>
          <a:p>
            <a:pPr marL="571500" indent="-571500">
              <a:lnSpc>
                <a:spcPct val="150000"/>
              </a:lnSpc>
              <a:buFont typeface="Arial" panose="020B0604020202020204" pitchFamily="34" charset="0"/>
              <a:buChar char="•"/>
            </a:pPr>
            <a:r>
              <a:rPr lang="en-US" sz="4400" dirty="0">
                <a:latin typeface="ArialMT"/>
              </a:rPr>
              <a:t>Training Dataset                                   , where</a:t>
            </a:r>
          </a:p>
          <a:p>
            <a:pPr marL="1485371" lvl="1" indent="-571500">
              <a:lnSpc>
                <a:spcPct val="150000"/>
              </a:lnSpc>
              <a:buFont typeface="Arial" panose="020B0604020202020204" pitchFamily="34" charset="0"/>
              <a:buChar char="•"/>
            </a:pPr>
            <a:r>
              <a:rPr lang="en-US" sz="4400" dirty="0">
                <a:latin typeface="ArialMT"/>
              </a:rPr>
              <a:t>                                         for regression</a:t>
            </a:r>
          </a:p>
          <a:p>
            <a:pPr marL="1485371" lvl="1" indent="-571500">
              <a:lnSpc>
                <a:spcPct val="150000"/>
              </a:lnSpc>
              <a:buFont typeface="Arial" panose="020B0604020202020204" pitchFamily="34" charset="0"/>
              <a:buChar char="•"/>
            </a:pPr>
            <a:r>
              <a:rPr lang="en-US" sz="4400" dirty="0">
                <a:latin typeface="ArialMT"/>
              </a:rPr>
              <a:t>            ,                            for classification</a:t>
            </a:r>
          </a:p>
          <a:p>
            <a:pPr marL="571500" indent="-571500">
              <a:lnSpc>
                <a:spcPct val="150000"/>
              </a:lnSpc>
              <a:buFont typeface="Arial" panose="020B0604020202020204" pitchFamily="34" charset="0"/>
              <a:buChar char="•"/>
            </a:pPr>
            <a:r>
              <a:rPr lang="en-US" sz="4400" dirty="0">
                <a:latin typeface="ArialMT"/>
              </a:rPr>
              <a:t>Model            predicts some value for every observation</a:t>
            </a:r>
          </a:p>
          <a:p>
            <a:pPr marL="571500" indent="-571500">
              <a:lnSpc>
                <a:spcPct val="150000"/>
              </a:lnSpc>
              <a:buFont typeface="Arial" panose="020B0604020202020204" pitchFamily="34" charset="0"/>
              <a:buChar char="•"/>
            </a:pPr>
            <a:r>
              <a:rPr lang="en-US" sz="4400" dirty="0">
                <a:latin typeface="ArialMT"/>
              </a:rPr>
              <a:t>Loss function                        that should be minimized</a:t>
            </a:r>
          </a:p>
          <a:p>
            <a:pPr marL="1485371" lvl="1" indent="-571500">
              <a:lnSpc>
                <a:spcPct val="150000"/>
              </a:lnSpc>
              <a:buFont typeface="Arial" panose="020B0604020202020204" pitchFamily="34" charset="0"/>
              <a:buChar char="•"/>
            </a:pPr>
            <a:endParaRPr lang="en-US" sz="4000" dirty="0">
              <a:effectLst/>
            </a:endParaRPr>
          </a:p>
        </p:txBody>
      </p:sp>
      <p:pic>
        <p:nvPicPr>
          <p:cNvPr id="10243" name="Picture 3" descr="page40image2917632">
            <a:extLst>
              <a:ext uri="{FF2B5EF4-FFF2-40B4-BE49-F238E27FC236}">
                <a16:creationId xmlns:a16="http://schemas.microsoft.com/office/drawing/2014/main" id="{331D54FA-889D-314F-8843-8B98AA4DD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5701" y="4984207"/>
            <a:ext cx="4540203" cy="94723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age40image1674576">
            <a:extLst>
              <a:ext uri="{FF2B5EF4-FFF2-40B4-BE49-F238E27FC236}">
                <a16:creationId xmlns:a16="http://schemas.microsoft.com/office/drawing/2014/main" id="{AAD50159-B779-0242-9FDD-C33BE6F82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87163" y="8961370"/>
            <a:ext cx="83693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page40image2909904">
            <a:extLst>
              <a:ext uri="{FF2B5EF4-FFF2-40B4-BE49-F238E27FC236}">
                <a16:creationId xmlns:a16="http://schemas.microsoft.com/office/drawing/2014/main" id="{215DDA5C-1064-0D4F-8434-2AC7175DE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2463" y="6033761"/>
            <a:ext cx="4148412" cy="76693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age40image1654400">
            <a:extLst>
              <a:ext uri="{FF2B5EF4-FFF2-40B4-BE49-F238E27FC236}">
                <a16:creationId xmlns:a16="http://schemas.microsoft.com/office/drawing/2014/main" id="{3A2A184C-AF2B-824D-8A82-E2784407B3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56713" y="8961370"/>
            <a:ext cx="3822700" cy="44450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page40image1669376">
            <a:extLst>
              <a:ext uri="{FF2B5EF4-FFF2-40B4-BE49-F238E27FC236}">
                <a16:creationId xmlns:a16="http://schemas.microsoft.com/office/drawing/2014/main" id="{62CE7E2E-211C-DE45-B74E-FBE4B9A3E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5788" y="8961370"/>
            <a:ext cx="83693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page40image2932976">
            <a:extLst>
              <a:ext uri="{FF2B5EF4-FFF2-40B4-BE49-F238E27FC236}">
                <a16:creationId xmlns:a16="http://schemas.microsoft.com/office/drawing/2014/main" id="{E049EE4A-B5D8-4B4F-BAC5-966EC9F0AB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2463" y="7041234"/>
            <a:ext cx="1954587" cy="758496"/>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descr="page40image2927936">
            <a:extLst>
              <a:ext uri="{FF2B5EF4-FFF2-40B4-BE49-F238E27FC236}">
                <a16:creationId xmlns:a16="http://schemas.microsoft.com/office/drawing/2014/main" id="{9AE86325-A923-BA46-AC01-BB5CCEFC34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6874" y="6962232"/>
            <a:ext cx="3812032" cy="8509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page40image1678112">
            <a:extLst>
              <a:ext uri="{FF2B5EF4-FFF2-40B4-BE49-F238E27FC236}">
                <a16:creationId xmlns:a16="http://schemas.microsoft.com/office/drawing/2014/main" id="{97470A9E-27A5-5A45-B69C-4B104A287A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2288" y="8961370"/>
            <a:ext cx="83947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10251" name="Picture 11" descr="page40image2912144">
            <a:extLst>
              <a:ext uri="{FF2B5EF4-FFF2-40B4-BE49-F238E27FC236}">
                <a16:creationId xmlns:a16="http://schemas.microsoft.com/office/drawing/2014/main" id="{DFC0A8EF-8D59-C140-A438-FE76A7392F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1744" y="8041147"/>
            <a:ext cx="1456781" cy="82109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page40image1679568">
            <a:extLst>
              <a:ext uri="{FF2B5EF4-FFF2-40B4-BE49-F238E27FC236}">
                <a16:creationId xmlns:a16="http://schemas.microsoft.com/office/drawing/2014/main" id="{C39CC456-A5B5-6446-9673-307555F9DE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90363" y="5744746"/>
            <a:ext cx="8394700" cy="444500"/>
          </a:xfrm>
          <a:prstGeom prst="rect">
            <a:avLst/>
          </a:prstGeom>
          <a:noFill/>
          <a:extLst>
            <a:ext uri="{909E8E84-426E-40DD-AFC4-6F175D3DCCD1}">
              <a14:hiddenFill xmlns:a14="http://schemas.microsoft.com/office/drawing/2010/main">
                <a:solidFill>
                  <a:srgbClr val="FFFFFF"/>
                </a:solidFill>
              </a14:hiddenFill>
            </a:ext>
          </a:extLst>
        </p:spPr>
      </p:pic>
      <p:pic>
        <p:nvPicPr>
          <p:cNvPr id="10253" name="Picture 13" descr="page40image2910576">
            <a:extLst>
              <a:ext uri="{FF2B5EF4-FFF2-40B4-BE49-F238E27FC236}">
                <a16:creationId xmlns:a16="http://schemas.microsoft.com/office/drawing/2014/main" id="{6390DB91-DEF0-F04D-B056-B941031668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6225" y="8980420"/>
            <a:ext cx="3266354" cy="85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2102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13677572"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Classification vs Regression</a:t>
            </a:r>
          </a:p>
        </p:txBody>
      </p:sp>
      <p:pic>
        <p:nvPicPr>
          <p:cNvPr id="4" name="Picture 3" descr="A close up of a logo&#10;&#10;Description automatically generated">
            <a:extLst>
              <a:ext uri="{FF2B5EF4-FFF2-40B4-BE49-F238E27FC236}">
                <a16:creationId xmlns:a16="http://schemas.microsoft.com/office/drawing/2014/main" id="{2822E7FB-0FD5-EE4E-8C07-F875E42F9790}"/>
              </a:ext>
            </a:extLst>
          </p:cNvPr>
          <p:cNvPicPr>
            <a:picLocks noChangeAspect="1"/>
          </p:cNvPicPr>
          <p:nvPr/>
        </p:nvPicPr>
        <p:blipFill rotWithShape="1">
          <a:blip r:embed="rId3">
            <a:extLst>
              <a:ext uri="{28A0092B-C50C-407E-A947-70E740481C1C}">
                <a14:useLocalDpi xmlns:a14="http://schemas.microsoft.com/office/drawing/2010/main" val="0"/>
              </a:ext>
            </a:extLst>
          </a:blip>
          <a:srcRect l="-2879" t="35339" r="-1"/>
          <a:stretch/>
        </p:blipFill>
        <p:spPr>
          <a:xfrm>
            <a:off x="3314700" y="3222589"/>
            <a:ext cx="15859125" cy="7270821"/>
          </a:xfrm>
          <a:prstGeom prst="rect">
            <a:avLst/>
          </a:prstGeom>
        </p:spPr>
      </p:pic>
    </p:spTree>
    <p:extLst>
      <p:ext uri="{BB962C8B-B14F-4D97-AF65-F5344CB8AC3E}">
        <p14:creationId xmlns:p14="http://schemas.microsoft.com/office/powerpoint/2010/main" val="25418668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0045932"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Naïve Bayes Classifier: Bayes Theorem </a:t>
            </a:r>
          </a:p>
        </p:txBody>
      </p:sp>
      <p:pic>
        <p:nvPicPr>
          <p:cNvPr id="24" name="Picture 23" descr="A close up of a logo&#10;&#10;Description automatically generated">
            <a:extLst>
              <a:ext uri="{FF2B5EF4-FFF2-40B4-BE49-F238E27FC236}">
                <a16:creationId xmlns:a16="http://schemas.microsoft.com/office/drawing/2014/main" id="{026AEC8F-A0E9-9748-BA46-5B6DC1C27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884" y="4603436"/>
            <a:ext cx="15130023" cy="4509127"/>
          </a:xfrm>
          <a:prstGeom prst="rect">
            <a:avLst/>
          </a:prstGeom>
        </p:spPr>
      </p:pic>
    </p:spTree>
    <p:extLst>
      <p:ext uri="{BB962C8B-B14F-4D97-AF65-F5344CB8AC3E}">
        <p14:creationId xmlns:p14="http://schemas.microsoft.com/office/powerpoint/2010/main" val="21995303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13677572"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Naïve Bayes Classifier </a:t>
            </a:r>
          </a:p>
        </p:txBody>
      </p:sp>
      <p:sp>
        <p:nvSpPr>
          <p:cNvPr id="6" name="Rectangle 5">
            <a:extLst>
              <a:ext uri="{FF2B5EF4-FFF2-40B4-BE49-F238E27FC236}">
                <a16:creationId xmlns:a16="http://schemas.microsoft.com/office/drawing/2014/main" id="{D54DD2F5-04EA-DE4B-9545-2D29F72DC618}"/>
              </a:ext>
            </a:extLst>
          </p:cNvPr>
          <p:cNvSpPr/>
          <p:nvPr/>
        </p:nvSpPr>
        <p:spPr>
          <a:xfrm>
            <a:off x="1371641" y="3477310"/>
            <a:ext cx="14933255" cy="4305794"/>
          </a:xfrm>
          <a:prstGeom prst="rect">
            <a:avLst/>
          </a:prstGeom>
        </p:spPr>
        <p:txBody>
          <a:bodyPr wrap="none">
            <a:spAutoFit/>
          </a:bodyPr>
          <a:lstStyle/>
          <a:p>
            <a:r>
              <a:rPr lang="en-US" sz="4400" dirty="0">
                <a:latin typeface="ArialMT"/>
              </a:rPr>
              <a:t>Let’s denote:</a:t>
            </a:r>
          </a:p>
          <a:p>
            <a:endParaRPr lang="en-US" sz="4400" dirty="0">
              <a:latin typeface="ArialMT"/>
            </a:endParaRPr>
          </a:p>
          <a:p>
            <a:pPr marL="571500" indent="-571500">
              <a:lnSpc>
                <a:spcPct val="150000"/>
              </a:lnSpc>
              <a:buFont typeface="Arial" panose="020B0604020202020204" pitchFamily="34" charset="0"/>
              <a:buChar char="•"/>
            </a:pPr>
            <a:r>
              <a:rPr lang="en-US" sz="4400" dirty="0">
                <a:latin typeface="ArialMT"/>
              </a:rPr>
              <a:t>Training Dataset                                   , where</a:t>
            </a:r>
          </a:p>
          <a:p>
            <a:pPr marL="1485371" lvl="1" indent="-571500">
              <a:lnSpc>
                <a:spcPct val="150000"/>
              </a:lnSpc>
              <a:buFont typeface="Arial" panose="020B0604020202020204" pitchFamily="34" charset="0"/>
              <a:buChar char="•"/>
            </a:pPr>
            <a:r>
              <a:rPr lang="en-US" sz="4400" dirty="0">
                <a:latin typeface="ArialMT"/>
              </a:rPr>
              <a:t>            ,                                 for K-class classification</a:t>
            </a:r>
          </a:p>
          <a:p>
            <a:pPr marL="1485371" lvl="1" indent="-571500">
              <a:lnSpc>
                <a:spcPct val="150000"/>
              </a:lnSpc>
              <a:buFont typeface="Arial" panose="020B0604020202020204" pitchFamily="34" charset="0"/>
              <a:buChar char="•"/>
            </a:pPr>
            <a:endParaRPr lang="en-US" sz="4000" dirty="0">
              <a:effectLst/>
            </a:endParaRPr>
          </a:p>
        </p:txBody>
      </p:sp>
      <p:pic>
        <p:nvPicPr>
          <p:cNvPr id="7" name="Picture 3" descr="page40image2917632">
            <a:extLst>
              <a:ext uri="{FF2B5EF4-FFF2-40B4-BE49-F238E27FC236}">
                <a16:creationId xmlns:a16="http://schemas.microsoft.com/office/drawing/2014/main" id="{6282D4E5-7F22-ED4F-91B5-EA416167D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5701" y="4984207"/>
            <a:ext cx="4540203" cy="9472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age40image2932976">
            <a:extLst>
              <a:ext uri="{FF2B5EF4-FFF2-40B4-BE49-F238E27FC236}">
                <a16:creationId xmlns:a16="http://schemas.microsoft.com/office/drawing/2014/main" id="{62532C98-049E-5645-896B-3D15EED2E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463" y="6126834"/>
            <a:ext cx="1954587" cy="7584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device&#10;&#10;Description automatically generated">
            <a:extLst>
              <a:ext uri="{FF2B5EF4-FFF2-40B4-BE49-F238E27FC236}">
                <a16:creationId xmlns:a16="http://schemas.microsoft.com/office/drawing/2014/main" id="{5670CE62-685E-B04F-89F9-653A7291D8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882" y="6126834"/>
            <a:ext cx="4516172" cy="772729"/>
          </a:xfrm>
          <a:prstGeom prst="rect">
            <a:avLst/>
          </a:prstGeom>
        </p:spPr>
      </p:pic>
      <p:pic>
        <p:nvPicPr>
          <p:cNvPr id="12289" name="Picture 1" descr="page46image2891536">
            <a:extLst>
              <a:ext uri="{FF2B5EF4-FFF2-40B4-BE49-F238E27FC236}">
                <a16:creationId xmlns:a16="http://schemas.microsoft.com/office/drawing/2014/main" id="{77A11EC6-8B54-984B-AE01-86E3E4E6D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7148" y="8580968"/>
            <a:ext cx="16435706" cy="20898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page49image2976544">
            <a:extLst>
              <a:ext uri="{FF2B5EF4-FFF2-40B4-BE49-F238E27FC236}">
                <a16:creationId xmlns:a16="http://schemas.microsoft.com/office/drawing/2014/main" id="{74BDC4AE-9B06-B54D-8A50-9433443949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6116" y="9750601"/>
            <a:ext cx="8327879" cy="104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7174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13677572"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Naïve Bayes Classifier </a:t>
            </a:r>
          </a:p>
        </p:txBody>
      </p:sp>
      <p:sp>
        <p:nvSpPr>
          <p:cNvPr id="6" name="Rectangle 5">
            <a:extLst>
              <a:ext uri="{FF2B5EF4-FFF2-40B4-BE49-F238E27FC236}">
                <a16:creationId xmlns:a16="http://schemas.microsoft.com/office/drawing/2014/main" id="{D54DD2F5-04EA-DE4B-9545-2D29F72DC618}"/>
              </a:ext>
            </a:extLst>
          </p:cNvPr>
          <p:cNvSpPr/>
          <p:nvPr/>
        </p:nvSpPr>
        <p:spPr>
          <a:xfrm>
            <a:off x="1371641" y="3477310"/>
            <a:ext cx="14933255" cy="6337119"/>
          </a:xfrm>
          <a:prstGeom prst="rect">
            <a:avLst/>
          </a:prstGeom>
        </p:spPr>
        <p:txBody>
          <a:bodyPr wrap="none">
            <a:spAutoFit/>
          </a:bodyPr>
          <a:lstStyle/>
          <a:p>
            <a:r>
              <a:rPr lang="en-US" sz="4400" dirty="0">
                <a:latin typeface="ArialMT"/>
              </a:rPr>
              <a:t>Let’s denote:</a:t>
            </a:r>
          </a:p>
          <a:p>
            <a:endParaRPr lang="en-US" sz="4400" dirty="0">
              <a:latin typeface="ArialMT"/>
            </a:endParaRPr>
          </a:p>
          <a:p>
            <a:pPr marL="571500" indent="-571500">
              <a:lnSpc>
                <a:spcPct val="150000"/>
              </a:lnSpc>
              <a:buFont typeface="Arial" panose="020B0604020202020204" pitchFamily="34" charset="0"/>
              <a:buChar char="•"/>
            </a:pPr>
            <a:r>
              <a:rPr lang="en-US" sz="4400" dirty="0">
                <a:latin typeface="ArialMT"/>
              </a:rPr>
              <a:t>Training Dataset                                   , where</a:t>
            </a:r>
          </a:p>
          <a:p>
            <a:pPr marL="1485371" lvl="1" indent="-571500">
              <a:lnSpc>
                <a:spcPct val="150000"/>
              </a:lnSpc>
              <a:buFont typeface="Arial" panose="020B0604020202020204" pitchFamily="34" charset="0"/>
              <a:buChar char="•"/>
            </a:pPr>
            <a:r>
              <a:rPr lang="en-US" sz="4400" dirty="0">
                <a:latin typeface="ArialMT"/>
              </a:rPr>
              <a:t>            ,                                 for K-class classification</a:t>
            </a:r>
          </a:p>
          <a:p>
            <a:pPr lvl="1">
              <a:lnSpc>
                <a:spcPct val="150000"/>
              </a:lnSpc>
            </a:pPr>
            <a:endParaRPr lang="en-US" sz="4400" dirty="0">
              <a:latin typeface="ArialMT"/>
            </a:endParaRPr>
          </a:p>
          <a:p>
            <a:pPr marL="571500" indent="-571500">
              <a:lnSpc>
                <a:spcPct val="150000"/>
              </a:lnSpc>
              <a:buFont typeface="Arial" panose="020B0604020202020204" pitchFamily="34" charset="0"/>
              <a:buChar char="•"/>
            </a:pPr>
            <a:r>
              <a:rPr lang="en-US" sz="4400" dirty="0">
                <a:latin typeface="ArialMT"/>
              </a:rPr>
              <a:t>Optimal Class Label / Model</a:t>
            </a:r>
          </a:p>
          <a:p>
            <a:pPr marL="1485371" lvl="1" indent="-571500">
              <a:lnSpc>
                <a:spcPct val="150000"/>
              </a:lnSpc>
              <a:buFont typeface="Arial" panose="020B0604020202020204" pitchFamily="34" charset="0"/>
              <a:buChar char="•"/>
            </a:pPr>
            <a:endParaRPr lang="en-US" sz="4000" dirty="0">
              <a:effectLst/>
            </a:endParaRPr>
          </a:p>
        </p:txBody>
      </p:sp>
      <p:pic>
        <p:nvPicPr>
          <p:cNvPr id="7" name="Picture 3" descr="page40image2917632">
            <a:extLst>
              <a:ext uri="{FF2B5EF4-FFF2-40B4-BE49-F238E27FC236}">
                <a16:creationId xmlns:a16="http://schemas.microsoft.com/office/drawing/2014/main" id="{6282D4E5-7F22-ED4F-91B5-EA416167D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5701" y="4984207"/>
            <a:ext cx="4540203" cy="9472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age40image2932976">
            <a:extLst>
              <a:ext uri="{FF2B5EF4-FFF2-40B4-BE49-F238E27FC236}">
                <a16:creationId xmlns:a16="http://schemas.microsoft.com/office/drawing/2014/main" id="{62532C98-049E-5645-896B-3D15EED2E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463" y="6126834"/>
            <a:ext cx="1954587" cy="7584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device&#10;&#10;Description automatically generated">
            <a:extLst>
              <a:ext uri="{FF2B5EF4-FFF2-40B4-BE49-F238E27FC236}">
                <a16:creationId xmlns:a16="http://schemas.microsoft.com/office/drawing/2014/main" id="{5670CE62-685E-B04F-89F9-653A7291D8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882" y="6126834"/>
            <a:ext cx="4516172" cy="772729"/>
          </a:xfrm>
          <a:prstGeom prst="rect">
            <a:avLst/>
          </a:prstGeom>
        </p:spPr>
      </p:pic>
      <p:pic>
        <p:nvPicPr>
          <p:cNvPr id="14337" name="Picture 1" descr="page49image5103600">
            <a:extLst>
              <a:ext uri="{FF2B5EF4-FFF2-40B4-BE49-F238E27FC236}">
                <a16:creationId xmlns:a16="http://schemas.microsoft.com/office/drawing/2014/main" id="{3A4F8900-B206-6941-81B5-DF7765877E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376" y="9975596"/>
            <a:ext cx="13917917" cy="164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073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13677572"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K-Nearest Neighbor</a:t>
            </a:r>
          </a:p>
        </p:txBody>
      </p:sp>
      <p:pic>
        <p:nvPicPr>
          <p:cNvPr id="2" name="Picture 1">
            <a:extLst>
              <a:ext uri="{FF2B5EF4-FFF2-40B4-BE49-F238E27FC236}">
                <a16:creationId xmlns:a16="http://schemas.microsoft.com/office/drawing/2014/main" id="{A2B75434-DDB6-1845-985C-44E7DDCF0886}"/>
              </a:ext>
            </a:extLst>
          </p:cNvPr>
          <p:cNvPicPr>
            <a:picLocks noChangeAspect="1"/>
          </p:cNvPicPr>
          <p:nvPr/>
        </p:nvPicPr>
        <p:blipFill>
          <a:blip r:embed="rId3"/>
          <a:stretch>
            <a:fillRect/>
          </a:stretch>
        </p:blipFill>
        <p:spPr>
          <a:xfrm>
            <a:off x="7168862" y="3334069"/>
            <a:ext cx="9331902" cy="8426708"/>
          </a:xfrm>
          <a:prstGeom prst="rect">
            <a:avLst/>
          </a:prstGeom>
        </p:spPr>
      </p:pic>
      <p:sp>
        <p:nvSpPr>
          <p:cNvPr id="5" name="TextBox 4">
            <a:extLst>
              <a:ext uri="{FF2B5EF4-FFF2-40B4-BE49-F238E27FC236}">
                <a16:creationId xmlns:a16="http://schemas.microsoft.com/office/drawing/2014/main" id="{01E40B64-C3B9-3A4A-BACC-21CD71F79EE4}"/>
              </a:ext>
            </a:extLst>
          </p:cNvPr>
          <p:cNvSpPr txBox="1"/>
          <p:nvPr/>
        </p:nvSpPr>
        <p:spPr>
          <a:xfrm>
            <a:off x="12923155" y="8191728"/>
            <a:ext cx="2413827"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K=3</a:t>
            </a:r>
          </a:p>
        </p:txBody>
      </p:sp>
      <p:sp>
        <p:nvSpPr>
          <p:cNvPr id="6" name="TextBox 5">
            <a:extLst>
              <a:ext uri="{FF2B5EF4-FFF2-40B4-BE49-F238E27FC236}">
                <a16:creationId xmlns:a16="http://schemas.microsoft.com/office/drawing/2014/main" id="{FE769798-57AF-DE45-AF65-BF26BBFA90F1}"/>
              </a:ext>
            </a:extLst>
          </p:cNvPr>
          <p:cNvSpPr txBox="1"/>
          <p:nvPr/>
        </p:nvSpPr>
        <p:spPr>
          <a:xfrm>
            <a:off x="8586682" y="10260932"/>
            <a:ext cx="2413827"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K=5</a:t>
            </a:r>
          </a:p>
        </p:txBody>
      </p:sp>
    </p:spTree>
    <p:extLst>
      <p:ext uri="{BB962C8B-B14F-4D97-AF65-F5344CB8AC3E}">
        <p14:creationId xmlns:p14="http://schemas.microsoft.com/office/powerpoint/2010/main" val="20116845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8270424"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Topics for Today</a:t>
            </a:r>
          </a:p>
        </p:txBody>
      </p:sp>
      <p:pic>
        <p:nvPicPr>
          <p:cNvPr id="19" name="Picture 18">
            <a:extLst>
              <a:ext uri="{FF2B5EF4-FFF2-40B4-BE49-F238E27FC236}">
                <a16:creationId xmlns:a16="http://schemas.microsoft.com/office/drawing/2014/main" id="{64513CD6-FA66-3049-B6D2-A06BF4028B9D}"/>
              </a:ext>
            </a:extLst>
          </p:cNvPr>
          <p:cNvPicPr>
            <a:picLocks noChangeAspect="1"/>
          </p:cNvPicPr>
          <p:nvPr/>
        </p:nvPicPr>
        <p:blipFill>
          <a:blip r:embed="rId3"/>
          <a:stretch>
            <a:fillRect/>
          </a:stretch>
        </p:blipFill>
        <p:spPr>
          <a:xfrm>
            <a:off x="21635359" y="13091560"/>
            <a:ext cx="2404286" cy="461666"/>
          </a:xfrm>
          <a:prstGeom prst="rect">
            <a:avLst/>
          </a:prstGeom>
        </p:spPr>
      </p:pic>
      <p:sp>
        <p:nvSpPr>
          <p:cNvPr id="14" name="Subtitle 2">
            <a:extLst>
              <a:ext uri="{FF2B5EF4-FFF2-40B4-BE49-F238E27FC236}">
                <a16:creationId xmlns:a16="http://schemas.microsoft.com/office/drawing/2014/main" id="{A3A6983C-C882-FD42-966D-1AD61053EA82}"/>
              </a:ext>
            </a:extLst>
          </p:cNvPr>
          <p:cNvSpPr txBox="1">
            <a:spLocks/>
          </p:cNvSpPr>
          <p:nvPr/>
        </p:nvSpPr>
        <p:spPr>
          <a:xfrm>
            <a:off x="1817627" y="2079762"/>
            <a:ext cx="19993233" cy="676590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500" indent="-571500" algn="l">
              <a:buFont typeface="Arial" panose="020B0604020202020204" pitchFamily="34" charset="0"/>
              <a:buChar char="•"/>
            </a:pPr>
            <a:r>
              <a:rPr lang="en-US" sz="4002"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rPr>
              <a:t>Recap from yesterday’s EDA and Feature Engineering </a:t>
            </a:r>
          </a:p>
          <a:p>
            <a:pPr marL="571500" indent="-571500" algn="l">
              <a:buFont typeface="Arial" panose="020B0604020202020204" pitchFamily="34" charset="0"/>
              <a:buChar char="•"/>
            </a:pPr>
            <a:r>
              <a:rPr lang="en-US" sz="4002"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rPr>
              <a:t>Discuss the mathematics and logic behind some ML </a:t>
            </a:r>
            <a:r>
              <a:rPr lang="en-US" sz="4002" dirty="0" err="1">
                <a:solidFill>
                  <a:srgbClr val="283148"/>
                </a:solidFill>
                <a:latin typeface="Helvetica Neue" panose="02000503000000020004" pitchFamily="2" charset="0"/>
                <a:ea typeface="Helvetica Neue" panose="02000503000000020004" pitchFamily="2" charset="0"/>
                <a:cs typeface="Helvetica Neue" panose="02000503000000020004" pitchFamily="2" charset="0"/>
              </a:rPr>
              <a:t>Algos</a:t>
            </a:r>
            <a:endParaRPr lang="en-US" sz="4002"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endParaRPr>
          </a:p>
          <a:p>
            <a:pPr marL="1659136" lvl="1" indent="-571500" algn="l">
              <a:buFont typeface="Arial" panose="020B0604020202020204" pitchFamily="34" charset="0"/>
              <a:buChar char="•"/>
            </a:pPr>
            <a:r>
              <a:rPr lang="en-US" sz="3600"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rPr>
              <a:t>Logistic Regression </a:t>
            </a:r>
          </a:p>
          <a:p>
            <a:pPr marL="1659136" lvl="1" indent="-571500" algn="l">
              <a:buFont typeface="Arial" panose="020B0604020202020204" pitchFamily="34" charset="0"/>
              <a:buChar char="•"/>
            </a:pPr>
            <a:r>
              <a:rPr lang="en-US" sz="3600"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rPr>
              <a:t>Support Vector Machines (SVM)</a:t>
            </a:r>
          </a:p>
          <a:p>
            <a:pPr marL="1659136" lvl="1" indent="-571500" algn="l">
              <a:buFont typeface="Arial" panose="020B0604020202020204" pitchFamily="34" charset="0"/>
              <a:buChar char="•"/>
            </a:pPr>
            <a:r>
              <a:rPr lang="en-US" sz="3600"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rPr>
              <a:t>K-Nearest Neighbor (KNN)</a:t>
            </a:r>
          </a:p>
          <a:p>
            <a:pPr marL="1659136" lvl="1" indent="-571500" algn="l">
              <a:buFont typeface="Arial" panose="020B0604020202020204" pitchFamily="34" charset="0"/>
              <a:buChar char="•"/>
            </a:pPr>
            <a:r>
              <a:rPr lang="en-US" sz="3600"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rPr>
              <a:t>Naïve Bayes </a:t>
            </a:r>
          </a:p>
          <a:p>
            <a:pPr marL="1659136" lvl="1" indent="-571500" algn="l">
              <a:buFont typeface="Arial" panose="020B0604020202020204" pitchFamily="34" charset="0"/>
              <a:buChar char="•"/>
            </a:pPr>
            <a:r>
              <a:rPr lang="en-US" sz="3600"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rPr>
              <a:t>Decision Tree </a:t>
            </a:r>
            <a:endParaRPr lang="en-US" sz="4002"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endParaRPr>
          </a:p>
          <a:p>
            <a:pPr marL="571500" indent="-571500" algn="l">
              <a:buFont typeface="Arial" panose="020B0604020202020204" pitchFamily="34" charset="0"/>
              <a:buChar char="•"/>
            </a:pPr>
            <a:r>
              <a:rPr lang="en-US" sz="4002" dirty="0">
                <a:solidFill>
                  <a:srgbClr val="283148"/>
                </a:solidFill>
                <a:latin typeface="Helvetica Neue" panose="02000503000000020004" pitchFamily="2" charset="0"/>
                <a:ea typeface="Helvetica Neue" panose="02000503000000020004" pitchFamily="2" charset="0"/>
                <a:cs typeface="Helvetica Neue" panose="02000503000000020004" pitchFamily="2" charset="0"/>
              </a:rPr>
              <a:t>Coding Session </a:t>
            </a:r>
          </a:p>
        </p:txBody>
      </p:sp>
    </p:spTree>
    <p:extLst>
      <p:ext uri="{BB962C8B-B14F-4D97-AF65-F5344CB8AC3E}">
        <p14:creationId xmlns:p14="http://schemas.microsoft.com/office/powerpoint/2010/main" val="32615136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K-Nearest Neighbor – </a:t>
            </a:r>
            <a:r>
              <a:rPr lang="en-US" sz="6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hyperparameter optimization</a:t>
            </a:r>
            <a:endPar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7409" name="Picture 1" descr="page55image2938464">
            <a:extLst>
              <a:ext uri="{FF2B5EF4-FFF2-40B4-BE49-F238E27FC236}">
                <a16:creationId xmlns:a16="http://schemas.microsoft.com/office/drawing/2014/main" id="{7DA6C03F-BC31-9F40-AE4D-A850D0954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37" y="2763883"/>
            <a:ext cx="7689272" cy="9315849"/>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page55image2941152">
            <a:extLst>
              <a:ext uri="{FF2B5EF4-FFF2-40B4-BE49-F238E27FC236}">
                <a16:creationId xmlns:a16="http://schemas.microsoft.com/office/drawing/2014/main" id="{641F480E-AC87-D74A-ADAC-98A640BA2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598" y="2971703"/>
            <a:ext cx="7689271" cy="857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176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K-Nearest Neighbor – </a:t>
            </a:r>
            <a:r>
              <a:rPr lang="en-US" sz="6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distance</a:t>
            </a:r>
            <a:endPar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Rectangle 1">
            <a:extLst>
              <a:ext uri="{FF2B5EF4-FFF2-40B4-BE49-F238E27FC236}">
                <a16:creationId xmlns:a16="http://schemas.microsoft.com/office/drawing/2014/main" id="{2ADB1ADE-0B0A-564B-AAF7-87923E9ED804}"/>
              </a:ext>
            </a:extLst>
          </p:cNvPr>
          <p:cNvSpPr/>
          <p:nvPr/>
        </p:nvSpPr>
        <p:spPr>
          <a:xfrm>
            <a:off x="124690" y="12874048"/>
            <a:ext cx="17883045" cy="646203"/>
          </a:xfrm>
          <a:prstGeom prst="rect">
            <a:avLst/>
          </a:prstGeom>
        </p:spPr>
        <p:txBody>
          <a:bodyPr wrap="square">
            <a:spAutoFit/>
          </a:bodyPr>
          <a:lstStyle/>
          <a:p>
            <a:r>
              <a:rPr lang="en-OM" dirty="0"/>
              <a:t>https://medium.com/@srishtisawla/k-nearest-neighbors-f77f6ee6b7f5</a:t>
            </a:r>
          </a:p>
        </p:txBody>
      </p:sp>
      <p:pic>
        <p:nvPicPr>
          <p:cNvPr id="3" name="Picture 2">
            <a:extLst>
              <a:ext uri="{FF2B5EF4-FFF2-40B4-BE49-F238E27FC236}">
                <a16:creationId xmlns:a16="http://schemas.microsoft.com/office/drawing/2014/main" id="{7A6D5DAD-8AAA-E44E-A013-318E953C7143}"/>
              </a:ext>
            </a:extLst>
          </p:cNvPr>
          <p:cNvPicPr>
            <a:picLocks noChangeAspect="1"/>
          </p:cNvPicPr>
          <p:nvPr/>
        </p:nvPicPr>
        <p:blipFill>
          <a:blip r:embed="rId3"/>
          <a:stretch>
            <a:fillRect/>
          </a:stretch>
        </p:blipFill>
        <p:spPr>
          <a:xfrm>
            <a:off x="569629" y="3807691"/>
            <a:ext cx="7553629" cy="6957290"/>
          </a:xfrm>
          <a:prstGeom prst="rect">
            <a:avLst/>
          </a:prstGeom>
        </p:spPr>
      </p:pic>
      <p:pic>
        <p:nvPicPr>
          <p:cNvPr id="4" name="Picture 3">
            <a:extLst>
              <a:ext uri="{FF2B5EF4-FFF2-40B4-BE49-F238E27FC236}">
                <a16:creationId xmlns:a16="http://schemas.microsoft.com/office/drawing/2014/main" id="{F6692446-C60B-994C-96C7-BC15C290C618}"/>
              </a:ext>
            </a:extLst>
          </p:cNvPr>
          <p:cNvPicPr>
            <a:picLocks noChangeAspect="1"/>
          </p:cNvPicPr>
          <p:nvPr/>
        </p:nvPicPr>
        <p:blipFill>
          <a:blip r:embed="rId4"/>
          <a:stretch>
            <a:fillRect/>
          </a:stretch>
        </p:blipFill>
        <p:spPr>
          <a:xfrm>
            <a:off x="8620889" y="3628739"/>
            <a:ext cx="7467249" cy="6957290"/>
          </a:xfrm>
          <a:prstGeom prst="rect">
            <a:avLst/>
          </a:prstGeom>
        </p:spPr>
      </p:pic>
      <p:pic>
        <p:nvPicPr>
          <p:cNvPr id="5" name="Picture 4">
            <a:extLst>
              <a:ext uri="{FF2B5EF4-FFF2-40B4-BE49-F238E27FC236}">
                <a16:creationId xmlns:a16="http://schemas.microsoft.com/office/drawing/2014/main" id="{A1605780-9E00-534A-9D21-F18660CCBE57}"/>
              </a:ext>
            </a:extLst>
          </p:cNvPr>
          <p:cNvPicPr>
            <a:picLocks noChangeAspect="1"/>
          </p:cNvPicPr>
          <p:nvPr/>
        </p:nvPicPr>
        <p:blipFill>
          <a:blip r:embed="rId5"/>
          <a:stretch>
            <a:fillRect/>
          </a:stretch>
        </p:blipFill>
        <p:spPr>
          <a:xfrm>
            <a:off x="16337522" y="3300131"/>
            <a:ext cx="6617843" cy="7614506"/>
          </a:xfrm>
          <a:prstGeom prst="rect">
            <a:avLst/>
          </a:prstGeom>
        </p:spPr>
      </p:pic>
    </p:spTree>
    <p:extLst>
      <p:ext uri="{BB962C8B-B14F-4D97-AF65-F5344CB8AC3E}">
        <p14:creationId xmlns:p14="http://schemas.microsoft.com/office/powerpoint/2010/main" val="20802902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K-Nearest Neighbor – </a:t>
            </a:r>
            <a:r>
              <a:rPr lang="en-US" sz="6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Weighted Neighbors </a:t>
            </a:r>
            <a:endPar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9457" name="Picture 1" descr="page57image2887504">
            <a:extLst>
              <a:ext uri="{FF2B5EF4-FFF2-40B4-BE49-F238E27FC236}">
                <a16:creationId xmlns:a16="http://schemas.microsoft.com/office/drawing/2014/main" id="{DD8A2A92-8B04-CF4C-BEFD-D30FB4AC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299" y="3517283"/>
            <a:ext cx="11060016" cy="7918455"/>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page58image2924912">
            <a:extLst>
              <a:ext uri="{FF2B5EF4-FFF2-40B4-BE49-F238E27FC236}">
                <a16:creationId xmlns:a16="http://schemas.microsoft.com/office/drawing/2014/main" id="{CAE22FD2-64F0-1D4A-AEEC-78910A1C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279" y="3309463"/>
            <a:ext cx="12295328" cy="7918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F585CDF-CA92-D840-B3E1-8833F4F834F6}"/>
              </a:ext>
            </a:extLst>
          </p:cNvPr>
          <p:cNvSpPr/>
          <p:nvPr/>
        </p:nvSpPr>
        <p:spPr>
          <a:xfrm>
            <a:off x="5077008" y="3210708"/>
            <a:ext cx="1760562" cy="1015663"/>
          </a:xfrm>
          <a:prstGeom prst="rect">
            <a:avLst/>
          </a:prstGeom>
        </p:spPr>
        <p:txBody>
          <a:bodyPr wrap="square">
            <a:spAutoFit/>
          </a:bodyPr>
          <a:lstStyle/>
          <a:p>
            <a:r>
              <a:rPr lang="en-US" sz="6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K=6</a:t>
            </a:r>
            <a:endParaRPr lang="en-OM" sz="4800" dirty="0"/>
          </a:p>
        </p:txBody>
      </p:sp>
    </p:spTree>
    <p:extLst>
      <p:ext uri="{BB962C8B-B14F-4D97-AF65-F5344CB8AC3E}">
        <p14:creationId xmlns:p14="http://schemas.microsoft.com/office/powerpoint/2010/main" val="11619738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K-Nearest Neighbor – </a:t>
            </a:r>
            <a:r>
              <a:rPr lang="en-US" sz="6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Weighted Neighbors </a:t>
            </a:r>
            <a:endPar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9458" name="Picture 2" descr="page58image2924912">
            <a:extLst>
              <a:ext uri="{FF2B5EF4-FFF2-40B4-BE49-F238E27FC236}">
                <a16:creationId xmlns:a16="http://schemas.microsoft.com/office/drawing/2014/main" id="{CAE22FD2-64F0-1D4A-AEEC-78910A1C0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1971" y="3696401"/>
            <a:ext cx="10205531" cy="65725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1821610-A884-5440-AC90-E0ECE3EA4CA8}"/>
              </a:ext>
            </a:extLst>
          </p:cNvPr>
          <p:cNvSpPr/>
          <p:nvPr/>
        </p:nvSpPr>
        <p:spPr>
          <a:xfrm>
            <a:off x="1642777" y="4124143"/>
            <a:ext cx="7567841" cy="5632311"/>
          </a:xfrm>
          <a:prstGeom prst="rect">
            <a:avLst/>
          </a:prstGeom>
        </p:spPr>
        <p:txBody>
          <a:bodyPr wrap="none">
            <a:spAutoFit/>
          </a:bodyPr>
          <a:lstStyle/>
          <a:p>
            <a:r>
              <a:rPr lang="en-US" sz="6000" dirty="0">
                <a:latin typeface="ArialMT"/>
              </a:rPr>
              <a:t>Weights Adjustments:</a:t>
            </a:r>
          </a:p>
          <a:p>
            <a:pPr marL="857250" indent="-857250">
              <a:buFont typeface="Arial" panose="020B0604020202020204" pitchFamily="34" charset="0"/>
              <a:buChar char="•"/>
            </a:pPr>
            <a:r>
              <a:rPr lang="en-US" sz="6000" dirty="0">
                <a:latin typeface="ArialMT"/>
              </a:rPr>
              <a:t>Neighbors Orders</a:t>
            </a:r>
          </a:p>
          <a:p>
            <a:endParaRPr lang="en-US" sz="6000" dirty="0">
              <a:latin typeface="ArialMT"/>
            </a:endParaRPr>
          </a:p>
          <a:p>
            <a:endParaRPr lang="en-US" sz="6000" dirty="0">
              <a:latin typeface="ArialMT"/>
            </a:endParaRPr>
          </a:p>
          <a:p>
            <a:pPr marL="857250" indent="-857250">
              <a:buFont typeface="Arial" panose="020B0604020202020204" pitchFamily="34" charset="0"/>
              <a:buChar char="•"/>
            </a:pPr>
            <a:r>
              <a:rPr lang="en-US" sz="6000" dirty="0">
                <a:latin typeface="ArialMT"/>
              </a:rPr>
              <a:t>Distance</a:t>
            </a:r>
          </a:p>
          <a:p>
            <a:r>
              <a:rPr lang="en-US" sz="6000" dirty="0">
                <a:latin typeface="ArialMT"/>
              </a:rPr>
              <a:t> </a:t>
            </a:r>
            <a:endParaRPr lang="en-US" sz="5400" dirty="0">
              <a:effectLst/>
            </a:endParaRPr>
          </a:p>
        </p:txBody>
      </p:sp>
      <p:pic>
        <p:nvPicPr>
          <p:cNvPr id="20481" name="Picture 1" descr="page60image5050512">
            <a:extLst>
              <a:ext uri="{FF2B5EF4-FFF2-40B4-BE49-F238E27FC236}">
                <a16:creationId xmlns:a16="http://schemas.microsoft.com/office/drawing/2014/main" id="{53EF92DA-4313-CD44-81FA-8793E8BBE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890" y="6339670"/>
            <a:ext cx="6384292" cy="1286044"/>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page60image5044352">
            <a:extLst>
              <a:ext uri="{FF2B5EF4-FFF2-40B4-BE49-F238E27FC236}">
                <a16:creationId xmlns:a16="http://schemas.microsoft.com/office/drawing/2014/main" id="{105A6D7E-7E4D-0B4F-8134-941214E15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890" y="9332126"/>
            <a:ext cx="11277617" cy="1286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34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Logistic Regression</a:t>
            </a:r>
          </a:p>
        </p:txBody>
      </p:sp>
      <p:pic>
        <p:nvPicPr>
          <p:cNvPr id="3" name="Picture 2">
            <a:extLst>
              <a:ext uri="{FF2B5EF4-FFF2-40B4-BE49-F238E27FC236}">
                <a16:creationId xmlns:a16="http://schemas.microsoft.com/office/drawing/2014/main" id="{C54E0B57-0450-5B44-AFBA-9BE787E8B9B9}"/>
              </a:ext>
            </a:extLst>
          </p:cNvPr>
          <p:cNvPicPr>
            <a:picLocks noChangeAspect="1"/>
          </p:cNvPicPr>
          <p:nvPr/>
        </p:nvPicPr>
        <p:blipFill>
          <a:blip r:embed="rId3"/>
          <a:stretch>
            <a:fillRect/>
          </a:stretch>
        </p:blipFill>
        <p:spPr>
          <a:xfrm>
            <a:off x="4043448" y="2654253"/>
            <a:ext cx="16290754" cy="7133229"/>
          </a:xfrm>
          <a:prstGeom prst="rect">
            <a:avLst/>
          </a:prstGeom>
        </p:spPr>
      </p:pic>
      <p:pic>
        <p:nvPicPr>
          <p:cNvPr id="6" name="Picture 5">
            <a:extLst>
              <a:ext uri="{FF2B5EF4-FFF2-40B4-BE49-F238E27FC236}">
                <a16:creationId xmlns:a16="http://schemas.microsoft.com/office/drawing/2014/main" id="{D26B6E94-A62A-C941-87A9-A959449D02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314" y="10143082"/>
            <a:ext cx="5665258" cy="2344960"/>
          </a:xfrm>
          <a:prstGeom prst="rect">
            <a:avLst/>
          </a:prstGeom>
        </p:spPr>
      </p:pic>
    </p:spTree>
    <p:extLst>
      <p:ext uri="{BB962C8B-B14F-4D97-AF65-F5344CB8AC3E}">
        <p14:creationId xmlns:p14="http://schemas.microsoft.com/office/powerpoint/2010/main" val="20571723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Linear Classification</a:t>
            </a:r>
          </a:p>
        </p:txBody>
      </p:sp>
      <p:pic>
        <p:nvPicPr>
          <p:cNvPr id="6" name="Picture 5">
            <a:extLst>
              <a:ext uri="{FF2B5EF4-FFF2-40B4-BE49-F238E27FC236}">
                <a16:creationId xmlns:a16="http://schemas.microsoft.com/office/drawing/2014/main" id="{B71642EC-E845-DE49-A7E3-3EAD0B177FE8}"/>
              </a:ext>
            </a:extLst>
          </p:cNvPr>
          <p:cNvPicPr>
            <a:picLocks noChangeAspect="1"/>
          </p:cNvPicPr>
          <p:nvPr/>
        </p:nvPicPr>
        <p:blipFill>
          <a:blip r:embed="rId3"/>
          <a:stretch>
            <a:fillRect/>
          </a:stretch>
        </p:blipFill>
        <p:spPr>
          <a:xfrm>
            <a:off x="6006042" y="2310087"/>
            <a:ext cx="10757958" cy="10425666"/>
          </a:xfrm>
          <a:prstGeom prst="rect">
            <a:avLst/>
          </a:prstGeom>
        </p:spPr>
      </p:pic>
    </p:spTree>
    <p:extLst>
      <p:ext uri="{BB962C8B-B14F-4D97-AF65-F5344CB8AC3E}">
        <p14:creationId xmlns:p14="http://schemas.microsoft.com/office/powerpoint/2010/main" val="30030958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Support Vector Machines - SVMs</a:t>
            </a:r>
          </a:p>
        </p:txBody>
      </p:sp>
      <p:pic>
        <p:nvPicPr>
          <p:cNvPr id="7" name="Picture 6">
            <a:extLst>
              <a:ext uri="{FF2B5EF4-FFF2-40B4-BE49-F238E27FC236}">
                <a16:creationId xmlns:a16="http://schemas.microsoft.com/office/drawing/2014/main" id="{A222DBBE-9C09-0049-B02B-C70F44753FFF}"/>
              </a:ext>
            </a:extLst>
          </p:cNvPr>
          <p:cNvPicPr>
            <a:picLocks noChangeAspect="1"/>
          </p:cNvPicPr>
          <p:nvPr/>
        </p:nvPicPr>
        <p:blipFill>
          <a:blip r:embed="rId3"/>
          <a:stretch>
            <a:fillRect/>
          </a:stretch>
        </p:blipFill>
        <p:spPr>
          <a:xfrm>
            <a:off x="6006042" y="2310087"/>
            <a:ext cx="10757958" cy="10425666"/>
          </a:xfrm>
          <a:prstGeom prst="rect">
            <a:avLst/>
          </a:prstGeom>
        </p:spPr>
      </p:pic>
    </p:spTree>
    <p:extLst>
      <p:ext uri="{BB962C8B-B14F-4D97-AF65-F5344CB8AC3E}">
        <p14:creationId xmlns:p14="http://schemas.microsoft.com/office/powerpoint/2010/main" val="1982211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SVM</a:t>
            </a:r>
          </a:p>
        </p:txBody>
      </p:sp>
      <p:pic>
        <p:nvPicPr>
          <p:cNvPr id="2" name="Picture 1">
            <a:extLst>
              <a:ext uri="{FF2B5EF4-FFF2-40B4-BE49-F238E27FC236}">
                <a16:creationId xmlns:a16="http://schemas.microsoft.com/office/drawing/2014/main" id="{5789FC61-E011-394D-86FC-B787C8C2034E}"/>
              </a:ext>
            </a:extLst>
          </p:cNvPr>
          <p:cNvPicPr>
            <a:picLocks noChangeAspect="1"/>
          </p:cNvPicPr>
          <p:nvPr/>
        </p:nvPicPr>
        <p:blipFill>
          <a:blip r:embed="rId3"/>
          <a:stretch>
            <a:fillRect/>
          </a:stretch>
        </p:blipFill>
        <p:spPr>
          <a:xfrm>
            <a:off x="1054801" y="2702636"/>
            <a:ext cx="10743142" cy="10456658"/>
          </a:xfrm>
          <a:prstGeom prst="rect">
            <a:avLst/>
          </a:prstGeom>
        </p:spPr>
      </p:pic>
      <p:pic>
        <p:nvPicPr>
          <p:cNvPr id="3" name="Picture 2">
            <a:extLst>
              <a:ext uri="{FF2B5EF4-FFF2-40B4-BE49-F238E27FC236}">
                <a16:creationId xmlns:a16="http://schemas.microsoft.com/office/drawing/2014/main" id="{EAB79D17-3FB0-574C-9D03-54AD4CDA3D8C}"/>
              </a:ext>
            </a:extLst>
          </p:cNvPr>
          <p:cNvPicPr>
            <a:picLocks noChangeAspect="1"/>
          </p:cNvPicPr>
          <p:nvPr/>
        </p:nvPicPr>
        <p:blipFill>
          <a:blip r:embed="rId4"/>
          <a:stretch>
            <a:fillRect/>
          </a:stretch>
        </p:blipFill>
        <p:spPr>
          <a:xfrm>
            <a:off x="12188825" y="2261702"/>
            <a:ext cx="9536642" cy="10183771"/>
          </a:xfrm>
          <a:prstGeom prst="rect">
            <a:avLst/>
          </a:prstGeom>
        </p:spPr>
      </p:pic>
    </p:spTree>
    <p:extLst>
      <p:ext uri="{BB962C8B-B14F-4D97-AF65-F5344CB8AC3E}">
        <p14:creationId xmlns:p14="http://schemas.microsoft.com/office/powerpoint/2010/main" val="23059714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SVM – Kernel Tricks</a:t>
            </a:r>
          </a:p>
        </p:txBody>
      </p:sp>
      <p:pic>
        <p:nvPicPr>
          <p:cNvPr id="33793" name="Picture 1" descr="page11image908624">
            <a:extLst>
              <a:ext uri="{FF2B5EF4-FFF2-40B4-BE49-F238E27FC236}">
                <a16:creationId xmlns:a16="http://schemas.microsoft.com/office/drawing/2014/main" id="{2F5F0995-6B96-AC41-99D1-BCDAC08B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3313025"/>
            <a:ext cx="7268988" cy="6745375"/>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page11image911536">
            <a:extLst>
              <a:ext uri="{FF2B5EF4-FFF2-40B4-BE49-F238E27FC236}">
                <a16:creationId xmlns:a16="http://schemas.microsoft.com/office/drawing/2014/main" id="{CE8EFE55-E7CD-5E47-BBF1-5F5172FC3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533" y="2657847"/>
            <a:ext cx="7268988" cy="7400553"/>
          </a:xfrm>
          <a:prstGeom prst="rect">
            <a:avLst/>
          </a:prstGeom>
          <a:noFill/>
          <a:extLst>
            <a:ext uri="{909E8E84-426E-40DD-AFC4-6F175D3DCCD1}">
              <a14:hiddenFill xmlns:a14="http://schemas.microsoft.com/office/drawing/2010/main">
                <a:solidFill>
                  <a:srgbClr val="FFFFFF"/>
                </a:solidFill>
              </a14:hiddenFill>
            </a:ext>
          </a:extLst>
        </p:spPr>
      </p:pic>
      <p:pic>
        <p:nvPicPr>
          <p:cNvPr id="33795" name="Picture 3" descr="page11image3008016">
            <a:extLst>
              <a:ext uri="{FF2B5EF4-FFF2-40B4-BE49-F238E27FC236}">
                <a16:creationId xmlns:a16="http://schemas.microsoft.com/office/drawing/2014/main" id="{930B4732-6A77-0C46-8CFB-C588D7845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4261" y="2107182"/>
            <a:ext cx="7675388" cy="78437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CB0F4E-46B3-7442-9E3E-E1428771AD31}"/>
              </a:ext>
            </a:extLst>
          </p:cNvPr>
          <p:cNvSpPr/>
          <p:nvPr/>
        </p:nvSpPr>
        <p:spPr>
          <a:xfrm>
            <a:off x="3111793" y="10709258"/>
            <a:ext cx="1858201" cy="707886"/>
          </a:xfrm>
          <a:prstGeom prst="rect">
            <a:avLst/>
          </a:prstGeom>
        </p:spPr>
        <p:txBody>
          <a:bodyPr wrap="none">
            <a:spAutoFit/>
          </a:bodyPr>
          <a:lstStyle/>
          <a:p>
            <a:r>
              <a:rPr lang="en-US" sz="4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Linear </a:t>
            </a:r>
            <a:endParaRPr lang="en-OM" dirty="0"/>
          </a:p>
        </p:txBody>
      </p:sp>
      <p:sp>
        <p:nvSpPr>
          <p:cNvPr id="10" name="Rectangle 9">
            <a:extLst>
              <a:ext uri="{FF2B5EF4-FFF2-40B4-BE49-F238E27FC236}">
                <a16:creationId xmlns:a16="http://schemas.microsoft.com/office/drawing/2014/main" id="{31A2E8A7-FE3F-734B-9F9A-4FCC9DEDD5DA}"/>
              </a:ext>
            </a:extLst>
          </p:cNvPr>
          <p:cNvSpPr/>
          <p:nvPr/>
        </p:nvSpPr>
        <p:spPr>
          <a:xfrm>
            <a:off x="10868842" y="10761966"/>
            <a:ext cx="2884123" cy="707886"/>
          </a:xfrm>
          <a:prstGeom prst="rect">
            <a:avLst/>
          </a:prstGeom>
        </p:spPr>
        <p:txBody>
          <a:bodyPr wrap="none">
            <a:spAutoFit/>
          </a:bodyPr>
          <a:lstStyle/>
          <a:p>
            <a:r>
              <a:rPr lang="en-US" sz="4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Polynomial</a:t>
            </a:r>
            <a:endParaRPr lang="en-OM" dirty="0"/>
          </a:p>
        </p:txBody>
      </p:sp>
      <p:sp>
        <p:nvSpPr>
          <p:cNvPr id="11" name="Rectangle 10">
            <a:extLst>
              <a:ext uri="{FF2B5EF4-FFF2-40B4-BE49-F238E27FC236}">
                <a16:creationId xmlns:a16="http://schemas.microsoft.com/office/drawing/2014/main" id="{F98C4F5E-1548-2A45-9684-44482E88F5C2}"/>
              </a:ext>
            </a:extLst>
          </p:cNvPr>
          <p:cNvSpPr/>
          <p:nvPr/>
        </p:nvSpPr>
        <p:spPr>
          <a:xfrm>
            <a:off x="18589893" y="10761966"/>
            <a:ext cx="1220206" cy="707886"/>
          </a:xfrm>
          <a:prstGeom prst="rect">
            <a:avLst/>
          </a:prstGeom>
        </p:spPr>
        <p:txBody>
          <a:bodyPr wrap="none">
            <a:spAutoFit/>
          </a:bodyPr>
          <a:lstStyle/>
          <a:p>
            <a:r>
              <a:rPr lang="en-US" sz="4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RBF</a:t>
            </a:r>
            <a:endParaRPr lang="en-OM" dirty="0"/>
          </a:p>
        </p:txBody>
      </p:sp>
    </p:spTree>
    <p:extLst>
      <p:ext uri="{BB962C8B-B14F-4D97-AF65-F5344CB8AC3E}">
        <p14:creationId xmlns:p14="http://schemas.microsoft.com/office/powerpoint/2010/main" val="2188000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SVM – Multiclass Classification</a:t>
            </a:r>
          </a:p>
        </p:txBody>
      </p:sp>
      <p:pic>
        <p:nvPicPr>
          <p:cNvPr id="34817" name="Picture 1" descr="page14image2965792">
            <a:extLst>
              <a:ext uri="{FF2B5EF4-FFF2-40B4-BE49-F238E27FC236}">
                <a16:creationId xmlns:a16="http://schemas.microsoft.com/office/drawing/2014/main" id="{E0D24F1B-7F27-D545-9B64-A531262E9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813" y="2857440"/>
            <a:ext cx="9239387" cy="8001119"/>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page14image2938240">
            <a:extLst>
              <a:ext uri="{FF2B5EF4-FFF2-40B4-BE49-F238E27FC236}">
                <a16:creationId xmlns:a16="http://schemas.microsoft.com/office/drawing/2014/main" id="{9F0628B6-FE7C-C447-B213-EC42D74C7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8836" y="1866180"/>
            <a:ext cx="10110612" cy="96146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F7DB0C5-245C-F74A-99FF-D617BEA7285F}"/>
              </a:ext>
            </a:extLst>
          </p:cNvPr>
          <p:cNvSpPr/>
          <p:nvPr/>
        </p:nvSpPr>
        <p:spPr>
          <a:xfrm>
            <a:off x="4499263" y="11480800"/>
            <a:ext cx="3132589" cy="707886"/>
          </a:xfrm>
          <a:prstGeom prst="rect">
            <a:avLst/>
          </a:prstGeom>
        </p:spPr>
        <p:txBody>
          <a:bodyPr wrap="none">
            <a:spAutoFit/>
          </a:bodyPr>
          <a:lstStyle/>
          <a:p>
            <a:r>
              <a:rPr lang="en-US" sz="4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One vs Rest</a:t>
            </a:r>
            <a:endParaRPr lang="en-OM" dirty="0"/>
          </a:p>
        </p:txBody>
      </p:sp>
      <p:sp>
        <p:nvSpPr>
          <p:cNvPr id="13" name="Rectangle 12">
            <a:extLst>
              <a:ext uri="{FF2B5EF4-FFF2-40B4-BE49-F238E27FC236}">
                <a16:creationId xmlns:a16="http://schemas.microsoft.com/office/drawing/2014/main" id="{2C4FF36D-896B-FE46-AC17-24A806BF77EA}"/>
              </a:ext>
            </a:extLst>
          </p:cNvPr>
          <p:cNvSpPr/>
          <p:nvPr/>
        </p:nvSpPr>
        <p:spPr>
          <a:xfrm>
            <a:off x="16267929" y="11578294"/>
            <a:ext cx="3009157" cy="707886"/>
          </a:xfrm>
          <a:prstGeom prst="rect">
            <a:avLst/>
          </a:prstGeom>
        </p:spPr>
        <p:txBody>
          <a:bodyPr wrap="none">
            <a:spAutoFit/>
          </a:bodyPr>
          <a:lstStyle/>
          <a:p>
            <a:r>
              <a:rPr lang="en-US" sz="4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One vs One</a:t>
            </a:r>
            <a:endParaRPr lang="en-OM" dirty="0"/>
          </a:p>
        </p:txBody>
      </p:sp>
    </p:spTree>
    <p:extLst>
      <p:ext uri="{BB962C8B-B14F-4D97-AF65-F5344CB8AC3E}">
        <p14:creationId xmlns:p14="http://schemas.microsoft.com/office/powerpoint/2010/main" val="26482258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8270424"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Pre-Installing</a:t>
            </a:r>
          </a:p>
        </p:txBody>
      </p:sp>
      <p:pic>
        <p:nvPicPr>
          <p:cNvPr id="19" name="Picture 18">
            <a:extLst>
              <a:ext uri="{FF2B5EF4-FFF2-40B4-BE49-F238E27FC236}">
                <a16:creationId xmlns:a16="http://schemas.microsoft.com/office/drawing/2014/main" id="{64513CD6-FA66-3049-B6D2-A06BF4028B9D}"/>
              </a:ext>
            </a:extLst>
          </p:cNvPr>
          <p:cNvPicPr>
            <a:picLocks noChangeAspect="1"/>
          </p:cNvPicPr>
          <p:nvPr/>
        </p:nvPicPr>
        <p:blipFill>
          <a:blip r:embed="rId3"/>
          <a:stretch>
            <a:fillRect/>
          </a:stretch>
        </p:blipFill>
        <p:spPr>
          <a:xfrm>
            <a:off x="21635359" y="13091560"/>
            <a:ext cx="2404286" cy="461666"/>
          </a:xfrm>
          <a:prstGeom prst="rect">
            <a:avLst/>
          </a:prstGeom>
        </p:spPr>
      </p:pic>
      <p:sp>
        <p:nvSpPr>
          <p:cNvPr id="2" name="Rectangle 1">
            <a:extLst>
              <a:ext uri="{FF2B5EF4-FFF2-40B4-BE49-F238E27FC236}">
                <a16:creationId xmlns:a16="http://schemas.microsoft.com/office/drawing/2014/main" id="{10A17EC0-F92E-E64A-BF5B-58CC921D9A16}"/>
              </a:ext>
            </a:extLst>
          </p:cNvPr>
          <p:cNvSpPr/>
          <p:nvPr/>
        </p:nvSpPr>
        <p:spPr>
          <a:xfrm>
            <a:off x="2298267" y="2933029"/>
            <a:ext cx="12188825" cy="4523290"/>
          </a:xfrm>
          <a:prstGeom prst="rect">
            <a:avLst/>
          </a:prstGeom>
        </p:spPr>
        <p:txBody>
          <a:bodyPr>
            <a:spAutoFit/>
          </a:bodyPr>
          <a:lstStyle/>
          <a:p>
            <a:r>
              <a:rPr lang="en-OM" dirty="0"/>
              <a:t>#### YOU NEED TO INSTALL THIS =&gt;   brew install graphviz </a:t>
            </a:r>
          </a:p>
          <a:p>
            <a:r>
              <a:rPr lang="en-OM" dirty="0"/>
              <a:t>### -&gt; Link </a:t>
            </a:r>
            <a:r>
              <a:rPr lang="en-OM" dirty="0">
                <a:hlinkClick r:id="rId4"/>
              </a:rPr>
              <a:t>https://graphviz.gitlab.io/download/</a:t>
            </a:r>
            <a:endParaRPr lang="en-OM" dirty="0"/>
          </a:p>
          <a:p>
            <a:endParaRPr lang="en-OM" dirty="0"/>
          </a:p>
          <a:p>
            <a:endParaRPr lang="en-OM" dirty="0"/>
          </a:p>
          <a:p>
            <a:endParaRPr lang="en-OM" dirty="0"/>
          </a:p>
          <a:p>
            <a:r>
              <a:rPr lang="en-US" dirty="0"/>
              <a:t>pip install  </a:t>
            </a:r>
            <a:r>
              <a:rPr lang="en-US" dirty="0" err="1"/>
              <a:t>scikit</a:t>
            </a:r>
            <a:r>
              <a:rPr lang="en-US" dirty="0"/>
              <a:t>-learn</a:t>
            </a:r>
          </a:p>
          <a:p>
            <a:endParaRPr lang="en-US" dirty="0"/>
          </a:p>
          <a:p>
            <a:endParaRPr lang="en-OM" dirty="0"/>
          </a:p>
        </p:txBody>
      </p:sp>
    </p:spTree>
    <p:extLst>
      <p:ext uri="{BB962C8B-B14F-4D97-AF65-F5344CB8AC3E}">
        <p14:creationId xmlns:p14="http://schemas.microsoft.com/office/powerpoint/2010/main" val="37550722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page4image2968816">
            <a:extLst>
              <a:ext uri="{FF2B5EF4-FFF2-40B4-BE49-F238E27FC236}">
                <a16:creationId xmlns:a16="http://schemas.microsoft.com/office/drawing/2014/main" id="{FC8B0CF8-E176-0343-8DA1-E506F4E57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758" y="1179627"/>
            <a:ext cx="10552642" cy="121427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Decision Trees</a:t>
            </a:r>
            <a:endPar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64C349D2-F3E6-BF47-AD31-1FB1ADDCEE39}"/>
              </a:ext>
            </a:extLst>
          </p:cNvPr>
          <p:cNvSpPr/>
          <p:nvPr/>
        </p:nvSpPr>
        <p:spPr>
          <a:xfrm>
            <a:off x="12222692" y="1638331"/>
            <a:ext cx="4748416" cy="830997"/>
          </a:xfrm>
          <a:prstGeom prst="rect">
            <a:avLst/>
          </a:prstGeom>
        </p:spPr>
        <p:txBody>
          <a:bodyPr wrap="none">
            <a:spAutoFit/>
          </a:bodyPr>
          <a:lstStyle/>
          <a:p>
            <a:r>
              <a:rPr lang="en-US" sz="48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t>
            </a:r>
            <a:r>
              <a:rPr lang="en-US" sz="4800" b="1" dirty="0">
                <a:solidFill>
                  <a:schemeClr val="tx2"/>
                </a:solidFill>
                <a:latin typeface="Times New Roman" panose="02020603050405020304" pitchFamily="18" charset="0"/>
                <a:ea typeface="Helvetica Neue" panose="02000503000000020004" pitchFamily="2" charset="0"/>
                <a:cs typeface="Times New Roman" panose="02020603050405020304" pitchFamily="18" charset="0"/>
              </a:rPr>
              <a:t>{ 9 ,   </a:t>
            </a:r>
            <a:r>
              <a:rPr lang="en-US" sz="4800" b="1" i="1" dirty="0">
                <a:solidFill>
                  <a:schemeClr val="tx2"/>
                </a:solidFill>
                <a:latin typeface="Times New Roman" panose="02020603050405020304" pitchFamily="18" charset="0"/>
                <a:ea typeface="Helvetica Neue" panose="02000503000000020004" pitchFamily="2" charset="0"/>
                <a:cs typeface="Times New Roman" panose="02020603050405020304" pitchFamily="18" charset="0"/>
              </a:rPr>
              <a:t>male</a:t>
            </a:r>
            <a:r>
              <a:rPr lang="en-US" sz="4800" b="1" dirty="0">
                <a:solidFill>
                  <a:schemeClr val="tx2"/>
                </a:solidFill>
                <a:latin typeface="Times New Roman" panose="02020603050405020304" pitchFamily="18" charset="0"/>
                <a:ea typeface="Helvetica Neue" panose="02000503000000020004" pitchFamily="2" charset="0"/>
                <a:cs typeface="Times New Roman" panose="02020603050405020304" pitchFamily="18" charset="0"/>
              </a:rPr>
              <a:t>  , 3 }</a:t>
            </a:r>
            <a:endParaRPr lang="en-OM" sz="4000" dirty="0">
              <a:latin typeface="Times New Roman" panose="02020603050405020304" pitchFamily="18" charset="0"/>
              <a:cs typeface="Times New Roman" panose="02020603050405020304" pitchFamily="18" charset="0"/>
            </a:endParaRPr>
          </a:p>
        </p:txBody>
      </p:sp>
      <p:sp>
        <p:nvSpPr>
          <p:cNvPr id="4" name="Rounded Rectangle 3">
            <a:extLst>
              <a:ext uri="{FF2B5EF4-FFF2-40B4-BE49-F238E27FC236}">
                <a16:creationId xmlns:a16="http://schemas.microsoft.com/office/drawing/2014/main" id="{ABBFB806-1E28-F846-AFE6-B6C89DB35005}"/>
              </a:ext>
            </a:extLst>
          </p:cNvPr>
          <p:cNvSpPr/>
          <p:nvPr/>
        </p:nvSpPr>
        <p:spPr>
          <a:xfrm>
            <a:off x="14101522" y="1665627"/>
            <a:ext cx="1569492" cy="8309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OM"/>
          </a:p>
        </p:txBody>
      </p:sp>
      <p:cxnSp>
        <p:nvCxnSpPr>
          <p:cNvPr id="6" name="Straight Arrow Connector 5">
            <a:extLst>
              <a:ext uri="{FF2B5EF4-FFF2-40B4-BE49-F238E27FC236}">
                <a16:creationId xmlns:a16="http://schemas.microsoft.com/office/drawing/2014/main" id="{9B4B1D64-3603-2945-89A9-EA29DEF9F22F}"/>
              </a:ext>
            </a:extLst>
          </p:cNvPr>
          <p:cNvCxnSpPr>
            <a:cxnSpLocks/>
          </p:cNvCxnSpPr>
          <p:nvPr/>
        </p:nvCxnSpPr>
        <p:spPr>
          <a:xfrm flipH="1">
            <a:off x="9464040" y="4777740"/>
            <a:ext cx="845820" cy="17602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758C4B4-526C-714D-9DAE-FD3BF252CB0C}"/>
              </a:ext>
            </a:extLst>
          </p:cNvPr>
          <p:cNvCxnSpPr>
            <a:cxnSpLocks/>
          </p:cNvCxnSpPr>
          <p:nvPr/>
        </p:nvCxnSpPr>
        <p:spPr>
          <a:xfrm>
            <a:off x="10309860" y="7396843"/>
            <a:ext cx="858883" cy="18777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861F888-4587-C443-A1FF-411A56C589CB}"/>
              </a:ext>
            </a:extLst>
          </p:cNvPr>
          <p:cNvSpPr/>
          <p:nvPr/>
        </p:nvSpPr>
        <p:spPr>
          <a:xfrm>
            <a:off x="12789242" y="949112"/>
            <a:ext cx="4164227" cy="646331"/>
          </a:xfrm>
          <a:prstGeom prst="rect">
            <a:avLst/>
          </a:prstGeom>
        </p:spPr>
        <p:txBody>
          <a:bodyPr wrap="square">
            <a:spAutoFit/>
          </a:bodyPr>
          <a:lstStyle/>
          <a:p>
            <a:r>
              <a:rPr lang="en-US" sz="3600" b="1" dirty="0">
                <a:solidFill>
                  <a:schemeClr val="tx2"/>
                </a:solidFill>
                <a:latin typeface="Times New Roman" panose="02020603050405020304" pitchFamily="18" charset="0"/>
                <a:ea typeface="Helvetica Neue" panose="02000503000000020004" pitchFamily="2" charset="0"/>
                <a:cs typeface="Times New Roman" panose="02020603050405020304" pitchFamily="18" charset="0"/>
              </a:rPr>
              <a:t>{ age ,   </a:t>
            </a:r>
            <a:r>
              <a:rPr lang="en-US" sz="3600" b="1" i="1" dirty="0">
                <a:solidFill>
                  <a:schemeClr val="tx2"/>
                </a:solidFill>
                <a:latin typeface="Times New Roman" panose="02020603050405020304" pitchFamily="18" charset="0"/>
                <a:ea typeface="Helvetica Neue" panose="02000503000000020004" pitchFamily="2" charset="0"/>
                <a:cs typeface="Times New Roman" panose="02020603050405020304" pitchFamily="18" charset="0"/>
              </a:rPr>
              <a:t>sex</a:t>
            </a:r>
            <a:r>
              <a:rPr lang="en-US" sz="3600" b="1" dirty="0">
                <a:solidFill>
                  <a:schemeClr val="tx2"/>
                </a:solidFill>
                <a:latin typeface="Times New Roman" panose="02020603050405020304" pitchFamily="18" charset="0"/>
                <a:ea typeface="Helvetica Neue" panose="02000503000000020004" pitchFamily="2" charset="0"/>
                <a:cs typeface="Times New Roman" panose="02020603050405020304" pitchFamily="18" charset="0"/>
              </a:rPr>
              <a:t>  , </a:t>
            </a:r>
            <a:r>
              <a:rPr lang="en-US" sz="3600" b="1" dirty="0" err="1">
                <a:solidFill>
                  <a:schemeClr val="tx2"/>
                </a:solidFill>
                <a:latin typeface="Times New Roman" panose="02020603050405020304" pitchFamily="18" charset="0"/>
                <a:ea typeface="Helvetica Neue" panose="02000503000000020004" pitchFamily="2" charset="0"/>
                <a:cs typeface="Times New Roman" panose="02020603050405020304" pitchFamily="18" charset="0"/>
              </a:rPr>
              <a:t>Sibsp</a:t>
            </a:r>
            <a:r>
              <a:rPr lang="en-US" sz="3600" b="1" dirty="0">
                <a:solidFill>
                  <a:schemeClr val="tx2"/>
                </a:solidFill>
                <a:latin typeface="Times New Roman" panose="02020603050405020304" pitchFamily="18" charset="0"/>
                <a:ea typeface="Helvetica Neue" panose="02000503000000020004" pitchFamily="2" charset="0"/>
                <a:cs typeface="Times New Roman" panose="02020603050405020304" pitchFamily="18" charset="0"/>
              </a:rPr>
              <a:t> }</a:t>
            </a:r>
            <a:endParaRPr lang="en-OM" dirty="0"/>
          </a:p>
        </p:txBody>
      </p:sp>
      <p:sp>
        <p:nvSpPr>
          <p:cNvPr id="21" name="Rounded Rectangle 20">
            <a:extLst>
              <a:ext uri="{FF2B5EF4-FFF2-40B4-BE49-F238E27FC236}">
                <a16:creationId xmlns:a16="http://schemas.microsoft.com/office/drawing/2014/main" id="{CB2BCB33-D919-9141-97C0-22D99E830A6F}"/>
              </a:ext>
            </a:extLst>
          </p:cNvPr>
          <p:cNvSpPr/>
          <p:nvPr/>
        </p:nvSpPr>
        <p:spPr>
          <a:xfrm>
            <a:off x="12702915" y="1639501"/>
            <a:ext cx="1569492" cy="8309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OM"/>
          </a:p>
        </p:txBody>
      </p:sp>
      <p:cxnSp>
        <p:nvCxnSpPr>
          <p:cNvPr id="22" name="Straight Arrow Connector 21">
            <a:extLst>
              <a:ext uri="{FF2B5EF4-FFF2-40B4-BE49-F238E27FC236}">
                <a16:creationId xmlns:a16="http://schemas.microsoft.com/office/drawing/2014/main" id="{93533B08-AA67-6944-974C-9D83BF736EA1}"/>
              </a:ext>
            </a:extLst>
          </p:cNvPr>
          <p:cNvCxnSpPr>
            <a:cxnSpLocks/>
          </p:cNvCxnSpPr>
          <p:nvPr/>
        </p:nvCxnSpPr>
        <p:spPr>
          <a:xfrm flipH="1">
            <a:off x="9886950" y="9986027"/>
            <a:ext cx="638395" cy="13810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15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7.91873E-7 3.88889E-6 L -0.05776 -0.00197 " pathEditMode="fixed" rAng="0" ptsTypes="AA">
                                      <p:cBhvr>
                                        <p:cTn id="14" dur="2000" fill="hold"/>
                                        <p:tgtEl>
                                          <p:spTgt spid="4"/>
                                        </p:tgtEl>
                                        <p:attrNameLst>
                                          <p:attrName>ppt_x</p:attrName>
                                          <p:attrName>ppt_y</p:attrName>
                                        </p:attrNameLst>
                                      </p:cBhvr>
                                      <p:rCtr x="-2891" y="-104"/>
                                    </p:animMotion>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grpId="2"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9.1951E-7 1.48148E-6 L 0.11624 1.48148E-6 " pathEditMode="relative" rAng="0" ptsTypes="AA">
                                      <p:cBhvr>
                                        <p:cTn id="28" dur="2000" fill="hold"/>
                                        <p:tgtEl>
                                          <p:spTgt spid="21"/>
                                        </p:tgtEl>
                                        <p:attrNameLst>
                                          <p:attrName>ppt_x</p:attrName>
                                          <p:attrName>ppt_y</p:attrName>
                                        </p:attrNameLst>
                                      </p:cBhvr>
                                      <p:rCtr x="5809" y="0"/>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1" grpId="0" animBg="1"/>
      <p:bldP spid="2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 descr="page4image2968816">
            <a:extLst>
              <a:ext uri="{FF2B5EF4-FFF2-40B4-BE49-F238E27FC236}">
                <a16:creationId xmlns:a16="http://schemas.microsoft.com/office/drawing/2014/main" id="{D481D9C6-6CB8-AB46-A81F-316DD3803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758" y="1179627"/>
            <a:ext cx="10552642" cy="121427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Decision Trees</a:t>
            </a:r>
            <a:endPar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50640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Decision Trees – Constructing Trees</a:t>
            </a:r>
          </a:p>
        </p:txBody>
      </p:sp>
      <p:pic>
        <p:nvPicPr>
          <p:cNvPr id="37889" name="Picture 1" descr="page19image2897584">
            <a:extLst>
              <a:ext uri="{FF2B5EF4-FFF2-40B4-BE49-F238E27FC236}">
                <a16:creationId xmlns:a16="http://schemas.microsoft.com/office/drawing/2014/main" id="{5F95D810-2DE1-7546-8A73-92A47F944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467" y="2149060"/>
            <a:ext cx="16974084" cy="94178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D82AA00-D6CE-944C-9EB2-BDAD3A8F660E}"/>
              </a:ext>
            </a:extLst>
          </p:cNvPr>
          <p:cNvSpPr/>
          <p:nvPr/>
        </p:nvSpPr>
        <p:spPr>
          <a:xfrm>
            <a:off x="2866292" y="5117123"/>
            <a:ext cx="3833446" cy="2672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OM"/>
          </a:p>
        </p:txBody>
      </p:sp>
      <p:sp>
        <p:nvSpPr>
          <p:cNvPr id="7" name="Rectangle 6">
            <a:extLst>
              <a:ext uri="{FF2B5EF4-FFF2-40B4-BE49-F238E27FC236}">
                <a16:creationId xmlns:a16="http://schemas.microsoft.com/office/drawing/2014/main" id="{83E85A8E-9C37-1D48-B902-02E88BA78418}"/>
              </a:ext>
            </a:extLst>
          </p:cNvPr>
          <p:cNvSpPr/>
          <p:nvPr/>
        </p:nvSpPr>
        <p:spPr>
          <a:xfrm>
            <a:off x="3900230" y="7850834"/>
            <a:ext cx="17186197" cy="5558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OM"/>
          </a:p>
        </p:txBody>
      </p:sp>
      <p:sp>
        <p:nvSpPr>
          <p:cNvPr id="8" name="Rectangle 7">
            <a:extLst>
              <a:ext uri="{FF2B5EF4-FFF2-40B4-BE49-F238E27FC236}">
                <a16:creationId xmlns:a16="http://schemas.microsoft.com/office/drawing/2014/main" id="{1CC1FE9E-59E7-E140-B06B-8EE072E26E68}"/>
              </a:ext>
            </a:extLst>
          </p:cNvPr>
          <p:cNvSpPr/>
          <p:nvPr/>
        </p:nvSpPr>
        <p:spPr>
          <a:xfrm>
            <a:off x="3595726" y="4620608"/>
            <a:ext cx="17186197" cy="5558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OM"/>
          </a:p>
        </p:txBody>
      </p:sp>
      <p:sp>
        <p:nvSpPr>
          <p:cNvPr id="3" name="Rectangle 2">
            <a:extLst>
              <a:ext uri="{FF2B5EF4-FFF2-40B4-BE49-F238E27FC236}">
                <a16:creationId xmlns:a16="http://schemas.microsoft.com/office/drawing/2014/main" id="{24B0D592-AC2B-EA49-BFA6-FD69885525DE}"/>
              </a:ext>
            </a:extLst>
          </p:cNvPr>
          <p:cNvSpPr/>
          <p:nvPr/>
        </p:nvSpPr>
        <p:spPr>
          <a:xfrm>
            <a:off x="20281139" y="3297246"/>
            <a:ext cx="3408305" cy="707886"/>
          </a:xfrm>
          <a:prstGeom prst="rect">
            <a:avLst/>
          </a:prstGeom>
        </p:spPr>
        <p:txBody>
          <a:bodyPr wrap="none">
            <a:spAutoFit/>
          </a:bodyPr>
          <a:lstStyle/>
          <a:p>
            <a:r>
              <a:rPr lang="en-US" sz="4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 Make Split</a:t>
            </a:r>
            <a:endParaRPr lang="en-OM" dirty="0"/>
          </a:p>
        </p:txBody>
      </p:sp>
      <p:sp>
        <p:nvSpPr>
          <p:cNvPr id="11" name="Rectangle 10">
            <a:extLst>
              <a:ext uri="{FF2B5EF4-FFF2-40B4-BE49-F238E27FC236}">
                <a16:creationId xmlns:a16="http://schemas.microsoft.com/office/drawing/2014/main" id="{EBC5C15B-B931-B04B-9718-AE8A20C70F4B}"/>
              </a:ext>
            </a:extLst>
          </p:cNvPr>
          <p:cNvSpPr/>
          <p:nvPr/>
        </p:nvSpPr>
        <p:spPr>
          <a:xfrm>
            <a:off x="20508399" y="7045559"/>
            <a:ext cx="2571538" cy="707886"/>
          </a:xfrm>
          <a:prstGeom prst="rect">
            <a:avLst/>
          </a:prstGeom>
        </p:spPr>
        <p:txBody>
          <a:bodyPr wrap="none">
            <a:spAutoFit/>
          </a:bodyPr>
          <a:lstStyle/>
          <a:p>
            <a:r>
              <a:rPr lang="en-US" sz="4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2- Repeat</a:t>
            </a:r>
            <a:endParaRPr lang="en-OM" dirty="0"/>
          </a:p>
        </p:txBody>
      </p:sp>
      <p:sp>
        <p:nvSpPr>
          <p:cNvPr id="13" name="Rectangle 12">
            <a:extLst>
              <a:ext uri="{FF2B5EF4-FFF2-40B4-BE49-F238E27FC236}">
                <a16:creationId xmlns:a16="http://schemas.microsoft.com/office/drawing/2014/main" id="{B62E1424-9243-4944-8593-7C3262005BC2}"/>
              </a:ext>
            </a:extLst>
          </p:cNvPr>
          <p:cNvSpPr/>
          <p:nvPr/>
        </p:nvSpPr>
        <p:spPr>
          <a:xfrm>
            <a:off x="20508399" y="10239358"/>
            <a:ext cx="2571538" cy="707886"/>
          </a:xfrm>
          <a:prstGeom prst="rect">
            <a:avLst/>
          </a:prstGeom>
        </p:spPr>
        <p:txBody>
          <a:bodyPr wrap="none">
            <a:spAutoFit/>
          </a:bodyPr>
          <a:lstStyle/>
          <a:p>
            <a:r>
              <a:rPr lang="en-US" sz="4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3- Repeat</a:t>
            </a:r>
            <a:endParaRPr lang="en-OM" dirty="0"/>
          </a:p>
        </p:txBody>
      </p:sp>
      <p:pic>
        <p:nvPicPr>
          <p:cNvPr id="37890" name="Picture 2" descr="page20image5006160">
            <a:extLst>
              <a:ext uri="{FF2B5EF4-FFF2-40B4-BE49-F238E27FC236}">
                <a16:creationId xmlns:a16="http://schemas.microsoft.com/office/drawing/2014/main" id="{68A10E6F-22AE-244D-B1ED-0B3B4A9D6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2317" y="2295662"/>
            <a:ext cx="15291168" cy="927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66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8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Decision Trees – How to Split Properly?</a:t>
            </a:r>
          </a:p>
        </p:txBody>
      </p:sp>
      <p:pic>
        <p:nvPicPr>
          <p:cNvPr id="38913" name="Picture 1" descr="page23image2943504">
            <a:extLst>
              <a:ext uri="{FF2B5EF4-FFF2-40B4-BE49-F238E27FC236}">
                <a16:creationId xmlns:a16="http://schemas.microsoft.com/office/drawing/2014/main" id="{AA029D13-A273-DB4E-93D3-38DBBC0E9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066" y="2391603"/>
            <a:ext cx="7065754" cy="671781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page23image2929056">
            <a:extLst>
              <a:ext uri="{FF2B5EF4-FFF2-40B4-BE49-F238E27FC236}">
                <a16:creationId xmlns:a16="http://schemas.microsoft.com/office/drawing/2014/main" id="{EDA4F575-A88E-B740-80FC-E73A7817F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117" y="9739315"/>
            <a:ext cx="13241415" cy="300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5169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21957860" cy="2308581"/>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Decision Trees – Information criteria </a:t>
            </a:r>
          </a:p>
          <a:p>
            <a:endPar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9939" name="Picture 3" descr="page33image2885264">
            <a:extLst>
              <a:ext uri="{FF2B5EF4-FFF2-40B4-BE49-F238E27FC236}">
                <a16:creationId xmlns:a16="http://schemas.microsoft.com/office/drawing/2014/main" id="{79EB63D0-7FB3-334F-B568-12E7A3ABF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9359" y="3929982"/>
            <a:ext cx="9265988" cy="1954281"/>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page33image908624">
            <a:extLst>
              <a:ext uri="{FF2B5EF4-FFF2-40B4-BE49-F238E27FC236}">
                <a16:creationId xmlns:a16="http://schemas.microsoft.com/office/drawing/2014/main" id="{7A30CF6A-A0F9-384D-8405-EB0C8C0C5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1031" y="8254607"/>
            <a:ext cx="8407805" cy="20150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76E56D-4041-D04C-AF4D-17B2779C1412}"/>
              </a:ext>
            </a:extLst>
          </p:cNvPr>
          <p:cNvSpPr/>
          <p:nvPr/>
        </p:nvSpPr>
        <p:spPr>
          <a:xfrm>
            <a:off x="2979975" y="4199236"/>
            <a:ext cx="6105518" cy="923330"/>
          </a:xfrm>
          <a:prstGeom prst="rect">
            <a:avLst/>
          </a:prstGeom>
        </p:spPr>
        <p:txBody>
          <a:bodyPr wrap="none">
            <a:spAutoFit/>
          </a:bodyPr>
          <a:lstStyle/>
          <a:p>
            <a:r>
              <a:rPr lang="en-US" sz="54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Entropy</a:t>
            </a:r>
            <a:r>
              <a:rPr lang="en-US" sz="40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t>
            </a:r>
            <a:r>
              <a:rPr lang="en-US" sz="54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Criteria	: </a:t>
            </a:r>
            <a:endParaRPr lang="en-OM" dirty="0"/>
          </a:p>
        </p:txBody>
      </p:sp>
      <p:sp>
        <p:nvSpPr>
          <p:cNvPr id="11" name="Rectangle 10">
            <a:extLst>
              <a:ext uri="{FF2B5EF4-FFF2-40B4-BE49-F238E27FC236}">
                <a16:creationId xmlns:a16="http://schemas.microsoft.com/office/drawing/2014/main" id="{8ED8E1F1-C034-C547-BAA7-BA7A00E793CD}"/>
              </a:ext>
            </a:extLst>
          </p:cNvPr>
          <p:cNvSpPr/>
          <p:nvPr/>
        </p:nvSpPr>
        <p:spPr>
          <a:xfrm>
            <a:off x="2979975" y="8474235"/>
            <a:ext cx="5913157" cy="923330"/>
          </a:xfrm>
          <a:prstGeom prst="rect">
            <a:avLst/>
          </a:prstGeom>
        </p:spPr>
        <p:txBody>
          <a:bodyPr wrap="none">
            <a:spAutoFit/>
          </a:bodyPr>
          <a:lstStyle/>
          <a:p>
            <a:r>
              <a:rPr lang="en-US" sz="54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Gini impurity	:</a:t>
            </a:r>
            <a:endParaRPr lang="en-OM" dirty="0"/>
          </a:p>
        </p:txBody>
      </p:sp>
    </p:spTree>
    <p:extLst>
      <p:ext uri="{BB962C8B-B14F-4D97-AF65-F5344CB8AC3E}">
        <p14:creationId xmlns:p14="http://schemas.microsoft.com/office/powerpoint/2010/main" val="3713751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13677572"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The Titanic Dataset</a:t>
            </a:r>
          </a:p>
        </p:txBody>
      </p:sp>
      <p:sp>
        <p:nvSpPr>
          <p:cNvPr id="7" name="Subtitle 2">
            <a:extLst>
              <a:ext uri="{FF2B5EF4-FFF2-40B4-BE49-F238E27FC236}">
                <a16:creationId xmlns:a16="http://schemas.microsoft.com/office/drawing/2014/main" id="{8711D1D5-2072-AE43-9CE4-89032D19DDC0}"/>
              </a:ext>
            </a:extLst>
          </p:cNvPr>
          <p:cNvSpPr txBox="1">
            <a:spLocks/>
          </p:cNvSpPr>
          <p:nvPr/>
        </p:nvSpPr>
        <p:spPr>
          <a:xfrm>
            <a:off x="1357434" y="2971249"/>
            <a:ext cx="19993233" cy="393262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4400" dirty="0">
                <a:solidFill>
                  <a:srgbClr val="000000"/>
                </a:solidFill>
                <a:latin typeface="Inter"/>
              </a:rPr>
              <a:t>Part3: Predictive Modelling </a:t>
            </a:r>
          </a:p>
          <a:p>
            <a:pPr lvl="1" algn="l"/>
            <a:r>
              <a:rPr lang="en-US" dirty="0"/>
              <a:t>1) Running Basic Algorithms.</a:t>
            </a:r>
          </a:p>
          <a:p>
            <a:pPr lvl="1" algn="l"/>
            <a:r>
              <a:rPr lang="en-US" dirty="0"/>
              <a:t>2)Cross Validation.</a:t>
            </a:r>
          </a:p>
          <a:p>
            <a:pPr lvl="1" algn="l"/>
            <a:r>
              <a:rPr lang="en-US" dirty="0"/>
              <a:t>3) </a:t>
            </a:r>
            <a:r>
              <a:rPr lang="en-US" dirty="0" err="1"/>
              <a:t>Ensembling</a:t>
            </a:r>
            <a:r>
              <a:rPr lang="en-US" dirty="0"/>
              <a:t>.</a:t>
            </a:r>
          </a:p>
          <a:p>
            <a:pPr lvl="1" algn="l"/>
            <a:r>
              <a:rPr lang="en-US" dirty="0"/>
              <a:t>4)Important Features Extraction.</a:t>
            </a:r>
          </a:p>
        </p:txBody>
      </p:sp>
    </p:spTree>
    <p:extLst>
      <p:ext uri="{BB962C8B-B14F-4D97-AF65-F5344CB8AC3E}">
        <p14:creationId xmlns:p14="http://schemas.microsoft.com/office/powerpoint/2010/main" val="2884742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83148"/>
        </a:solidFill>
        <a:effectLst/>
      </p:bgPr>
    </p:bg>
    <p:spTree>
      <p:nvGrpSpPr>
        <p:cNvPr id="1" name=""/>
        <p:cNvGrpSpPr/>
        <p:nvPr/>
      </p:nvGrpSpPr>
      <p:grpSpPr>
        <a:xfrm>
          <a:off x="0" y="0"/>
          <a:ext cx="0" cy="0"/>
          <a:chOff x="0" y="0"/>
          <a:chExt cx="0" cy="0"/>
        </a:xfrm>
      </p:grpSpPr>
      <p:pic>
        <p:nvPicPr>
          <p:cNvPr id="5" name="Picture 4" descr="A picture containing traffic&#10;&#10;Description automatically generated">
            <a:extLst>
              <a:ext uri="{FF2B5EF4-FFF2-40B4-BE49-F238E27FC236}">
                <a16:creationId xmlns:a16="http://schemas.microsoft.com/office/drawing/2014/main" id="{3DE13F43-2BFD-8C49-9B76-F941C22FB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6"/>
            <a:ext cx="24377650" cy="13712428"/>
          </a:xfrm>
          <a:prstGeom prst="rect">
            <a:avLst/>
          </a:prstGeom>
        </p:spPr>
      </p:pic>
      <p:sp>
        <p:nvSpPr>
          <p:cNvPr id="6" name="TextBox 5">
            <a:extLst>
              <a:ext uri="{FF2B5EF4-FFF2-40B4-BE49-F238E27FC236}">
                <a16:creationId xmlns:a16="http://schemas.microsoft.com/office/drawing/2014/main" id="{D580C87C-134F-B94A-8178-0209BD588120}"/>
              </a:ext>
            </a:extLst>
          </p:cNvPr>
          <p:cNvSpPr txBox="1"/>
          <p:nvPr/>
        </p:nvSpPr>
        <p:spPr>
          <a:xfrm>
            <a:off x="1520825" y="5926976"/>
            <a:ext cx="10668000" cy="1862048"/>
          </a:xfrm>
          <a:prstGeom prst="rect">
            <a:avLst/>
          </a:prstGeom>
          <a:noFill/>
        </p:spPr>
        <p:txBody>
          <a:bodyPr wrap="square" rtlCol="0">
            <a:spAutoFit/>
          </a:bodyPr>
          <a:lstStyle/>
          <a:p>
            <a:r>
              <a:rPr lang="en-US" sz="11502"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THANK YOU</a:t>
            </a:r>
          </a:p>
        </p:txBody>
      </p:sp>
    </p:spTree>
    <p:extLst>
      <p:ext uri="{BB962C8B-B14F-4D97-AF65-F5344CB8AC3E}">
        <p14:creationId xmlns:p14="http://schemas.microsoft.com/office/powerpoint/2010/main" val="337245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evice&#10;&#10;Description automatically generated">
            <a:extLst>
              <a:ext uri="{FF2B5EF4-FFF2-40B4-BE49-F238E27FC236}">
                <a16:creationId xmlns:a16="http://schemas.microsoft.com/office/drawing/2014/main" id="{0D8CFD8B-B130-544B-B519-34E04A2FF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212" y="1728074"/>
            <a:ext cx="15449153" cy="10881130"/>
          </a:xfrm>
          <a:prstGeom prst="rect">
            <a:avLst/>
          </a:prstGeom>
        </p:spPr>
      </p:pic>
      <p:sp>
        <p:nvSpPr>
          <p:cNvPr id="38" name="TextBox 37">
            <a:extLst>
              <a:ext uri="{FF2B5EF4-FFF2-40B4-BE49-F238E27FC236}">
                <a16:creationId xmlns:a16="http://schemas.microsoft.com/office/drawing/2014/main" id="{3F300A84-45F2-2B4E-8BF4-1745F05C05A9}"/>
              </a:ext>
            </a:extLst>
          </p:cNvPr>
          <p:cNvSpPr txBox="1"/>
          <p:nvPr/>
        </p:nvSpPr>
        <p:spPr>
          <a:xfrm>
            <a:off x="819013" y="753824"/>
            <a:ext cx="8270424"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The Buzz Words </a:t>
            </a:r>
          </a:p>
        </p:txBody>
      </p:sp>
    </p:spTree>
    <p:extLst>
      <p:ext uri="{BB962C8B-B14F-4D97-AF65-F5344CB8AC3E}">
        <p14:creationId xmlns:p14="http://schemas.microsoft.com/office/powerpoint/2010/main" val="36847487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Thesaurus : Prediction </a:t>
            </a:r>
          </a:p>
        </p:txBody>
      </p:sp>
      <p:graphicFrame>
        <p:nvGraphicFramePr>
          <p:cNvPr id="2" name="Table 1">
            <a:extLst>
              <a:ext uri="{FF2B5EF4-FFF2-40B4-BE49-F238E27FC236}">
                <a16:creationId xmlns:a16="http://schemas.microsoft.com/office/drawing/2014/main" id="{4C18902B-68DD-8A40-A27D-A09DD96CBD61}"/>
              </a:ext>
            </a:extLst>
          </p:cNvPr>
          <p:cNvGraphicFramePr>
            <a:graphicFrameLocks noGrp="1"/>
          </p:cNvGraphicFramePr>
          <p:nvPr>
            <p:extLst>
              <p:ext uri="{D42A27DB-BD31-4B8C-83A1-F6EECF244321}">
                <p14:modId xmlns:p14="http://schemas.microsoft.com/office/powerpoint/2010/main" val="1363484452"/>
              </p:ext>
            </p:extLst>
          </p:nvPr>
        </p:nvGraphicFramePr>
        <p:xfrm>
          <a:off x="2617584" y="2652255"/>
          <a:ext cx="19017775" cy="8411490"/>
        </p:xfrm>
        <a:graphic>
          <a:graphicData uri="http://schemas.openxmlformats.org/drawingml/2006/table">
            <a:tbl>
              <a:tblPr firstRow="1" bandRow="1">
                <a:tableStyleId>{7E9639D4-E3E2-4D34-9284-5A2195B3D0D7}</a:tableStyleId>
              </a:tblPr>
              <a:tblGrid>
                <a:gridCol w="2925966">
                  <a:extLst>
                    <a:ext uri="{9D8B030D-6E8A-4147-A177-3AD203B41FA5}">
                      <a16:colId xmlns:a16="http://schemas.microsoft.com/office/drawing/2014/main" val="2461758424"/>
                    </a:ext>
                  </a:extLst>
                </a:gridCol>
                <a:gridCol w="2470403">
                  <a:extLst>
                    <a:ext uri="{9D8B030D-6E8A-4147-A177-3AD203B41FA5}">
                      <a16:colId xmlns:a16="http://schemas.microsoft.com/office/drawing/2014/main" val="1982275266"/>
                    </a:ext>
                  </a:extLst>
                </a:gridCol>
                <a:gridCol w="2238704">
                  <a:extLst>
                    <a:ext uri="{9D8B030D-6E8A-4147-A177-3AD203B41FA5}">
                      <a16:colId xmlns:a16="http://schemas.microsoft.com/office/drawing/2014/main" val="2600717180"/>
                    </a:ext>
                  </a:extLst>
                </a:gridCol>
                <a:gridCol w="2059672">
                  <a:extLst>
                    <a:ext uri="{9D8B030D-6E8A-4147-A177-3AD203B41FA5}">
                      <a16:colId xmlns:a16="http://schemas.microsoft.com/office/drawing/2014/main" val="440617721"/>
                    </a:ext>
                  </a:extLst>
                </a:gridCol>
                <a:gridCol w="1980605">
                  <a:extLst>
                    <a:ext uri="{9D8B030D-6E8A-4147-A177-3AD203B41FA5}">
                      <a16:colId xmlns:a16="http://schemas.microsoft.com/office/drawing/2014/main" val="137395341"/>
                    </a:ext>
                  </a:extLst>
                </a:gridCol>
                <a:gridCol w="1980605">
                  <a:extLst>
                    <a:ext uri="{9D8B030D-6E8A-4147-A177-3AD203B41FA5}">
                      <a16:colId xmlns:a16="http://schemas.microsoft.com/office/drawing/2014/main" val="1137080583"/>
                    </a:ext>
                  </a:extLst>
                </a:gridCol>
                <a:gridCol w="208280">
                  <a:extLst>
                    <a:ext uri="{9D8B030D-6E8A-4147-A177-3AD203B41FA5}">
                      <a16:colId xmlns:a16="http://schemas.microsoft.com/office/drawing/2014/main" val="533935820"/>
                    </a:ext>
                  </a:extLst>
                </a:gridCol>
                <a:gridCol w="1980605">
                  <a:extLst>
                    <a:ext uri="{9D8B030D-6E8A-4147-A177-3AD203B41FA5}">
                      <a16:colId xmlns:a16="http://schemas.microsoft.com/office/drawing/2014/main" val="3390069815"/>
                    </a:ext>
                  </a:extLst>
                </a:gridCol>
                <a:gridCol w="3172935">
                  <a:extLst>
                    <a:ext uri="{9D8B030D-6E8A-4147-A177-3AD203B41FA5}">
                      <a16:colId xmlns:a16="http://schemas.microsoft.com/office/drawing/2014/main" val="3573943023"/>
                    </a:ext>
                  </a:extLst>
                </a:gridCol>
              </a:tblGrid>
              <a:tr h="1401915">
                <a:tc>
                  <a:txBody>
                    <a:bodyPr/>
                    <a:lstStyle/>
                    <a:p>
                      <a:pPr algn="ctr"/>
                      <a:r>
                        <a:rPr lang="en-OM" dirty="0"/>
                        <a:t>Name</a:t>
                      </a:r>
                    </a:p>
                  </a:txBody>
                  <a:tcPr anchor="ctr"/>
                </a:tc>
                <a:tc>
                  <a:txBody>
                    <a:bodyPr/>
                    <a:lstStyle/>
                    <a:p>
                      <a:pPr algn="ctr"/>
                      <a:r>
                        <a:rPr lang="en-OM" dirty="0"/>
                        <a:t>Age</a:t>
                      </a:r>
                    </a:p>
                  </a:txBody>
                  <a:tcPr anchor="ctr"/>
                </a:tc>
                <a:tc>
                  <a:txBody>
                    <a:bodyPr/>
                    <a:lstStyle/>
                    <a:p>
                      <a:pPr algn="ctr"/>
                      <a:r>
                        <a:rPr lang="en-OM" dirty="0"/>
                        <a:t>Statistics Mark</a:t>
                      </a:r>
                    </a:p>
                  </a:txBody>
                  <a:tcPr anchor="ctr"/>
                </a:tc>
                <a:tc>
                  <a:txBody>
                    <a:bodyPr/>
                    <a:lstStyle/>
                    <a:p>
                      <a:pPr algn="ctr"/>
                      <a:r>
                        <a:rPr lang="en-OM" dirty="0"/>
                        <a:t>Python Mark</a:t>
                      </a:r>
                    </a:p>
                  </a:txBody>
                  <a:tcPr anchor="ctr"/>
                </a:tc>
                <a:tc>
                  <a:txBody>
                    <a:bodyPr/>
                    <a:lstStyle/>
                    <a:p>
                      <a:pPr algn="ctr"/>
                      <a:r>
                        <a:rPr lang="en-OM" dirty="0"/>
                        <a:t>Height</a:t>
                      </a:r>
                    </a:p>
                  </a:txBody>
                  <a:tcPr anchor="ctr"/>
                </a:tc>
                <a:tc>
                  <a:txBody>
                    <a:bodyPr/>
                    <a:lstStyle/>
                    <a:p>
                      <a:pPr algn="ctr"/>
                      <a:r>
                        <a:rPr lang="en-OM" dirty="0"/>
                        <a:t>Second Language</a:t>
                      </a:r>
                    </a:p>
                  </a:txBody>
                  <a:tcPr anchor="ctr"/>
                </a:tc>
                <a:tc>
                  <a:txBody>
                    <a:bodyPr/>
                    <a:lstStyle/>
                    <a:p>
                      <a:pPr algn="ctr"/>
                      <a:endParaRPr lang="en-OM" dirty="0"/>
                    </a:p>
                  </a:txBody>
                  <a:tcPr anchor="ctr"/>
                </a:tc>
                <a:tc>
                  <a:txBody>
                    <a:bodyPr/>
                    <a:lstStyle/>
                    <a:p>
                      <a:pPr algn="ctr"/>
                      <a:r>
                        <a:rPr lang="en-OM" dirty="0"/>
                        <a:t>Target</a:t>
                      </a:r>
                    </a:p>
                    <a:p>
                      <a:pPr algn="ctr"/>
                      <a:r>
                        <a:rPr lang="en-OM" dirty="0"/>
                        <a:t>(Mark)</a:t>
                      </a:r>
                    </a:p>
                  </a:txBody>
                  <a:tcPr anchor="ctr"/>
                </a:tc>
                <a:tc>
                  <a:txBody>
                    <a:bodyPr/>
                    <a:lstStyle/>
                    <a:p>
                      <a:pPr algn="ctr"/>
                      <a:r>
                        <a:rPr lang="en-OM" dirty="0"/>
                        <a:t>Prediction </a:t>
                      </a:r>
                    </a:p>
                  </a:txBody>
                  <a:tcPr anchor="ctr"/>
                </a:tc>
                <a:extLst>
                  <a:ext uri="{0D108BD9-81ED-4DB2-BD59-A6C34878D82A}">
                    <a16:rowId xmlns:a16="http://schemas.microsoft.com/office/drawing/2014/main" val="26905048"/>
                  </a:ext>
                </a:extLst>
              </a:tr>
              <a:tr h="1401915">
                <a:tc>
                  <a:txBody>
                    <a:bodyPr/>
                    <a:lstStyle/>
                    <a:p>
                      <a:pPr algn="ctr"/>
                      <a:r>
                        <a:rPr lang="en-OM" dirty="0"/>
                        <a:t>Ahmed </a:t>
                      </a:r>
                    </a:p>
                  </a:txBody>
                  <a:tcPr anchor="ctr"/>
                </a:tc>
                <a:tc>
                  <a:txBody>
                    <a:bodyPr/>
                    <a:lstStyle/>
                    <a:p>
                      <a:pPr algn="ctr"/>
                      <a:r>
                        <a:rPr lang="en-OM" dirty="0"/>
                        <a:t>26</a:t>
                      </a:r>
                    </a:p>
                  </a:txBody>
                  <a:tcPr anchor="ctr"/>
                </a:tc>
                <a:tc>
                  <a:txBody>
                    <a:bodyPr/>
                    <a:lstStyle/>
                    <a:p>
                      <a:pPr algn="ctr"/>
                      <a:r>
                        <a:rPr lang="en-OM" dirty="0"/>
                        <a:t>5</a:t>
                      </a:r>
                    </a:p>
                  </a:txBody>
                  <a:tcPr anchor="ctr"/>
                </a:tc>
                <a:tc>
                  <a:txBody>
                    <a:bodyPr/>
                    <a:lstStyle/>
                    <a:p>
                      <a:pPr algn="ctr"/>
                      <a:r>
                        <a:rPr lang="en-OM" dirty="0"/>
                        <a:t>4</a:t>
                      </a:r>
                    </a:p>
                  </a:txBody>
                  <a:tcPr anchor="ctr"/>
                </a:tc>
                <a:tc>
                  <a:txBody>
                    <a:bodyPr/>
                    <a:lstStyle/>
                    <a:p>
                      <a:pPr algn="ctr"/>
                      <a:r>
                        <a:rPr lang="en-OM" dirty="0"/>
                        <a:t>175</a:t>
                      </a:r>
                    </a:p>
                  </a:txBody>
                  <a:tcPr anchor="ctr"/>
                </a:tc>
                <a:tc>
                  <a:txBody>
                    <a:bodyPr/>
                    <a:lstStyle/>
                    <a:p>
                      <a:pPr algn="ctr"/>
                      <a:r>
                        <a:rPr lang="en-OM" dirty="0"/>
                        <a:t>Spanish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4.5</a:t>
                      </a:r>
                    </a:p>
                  </a:txBody>
                  <a:tcPr anchor="ctr">
                    <a:solidFill>
                      <a:schemeClr val="accent3">
                        <a:lumMod val="60000"/>
                        <a:lumOff val="40000"/>
                      </a:schemeClr>
                    </a:solidFill>
                  </a:tcPr>
                </a:tc>
                <a:extLst>
                  <a:ext uri="{0D108BD9-81ED-4DB2-BD59-A6C34878D82A}">
                    <a16:rowId xmlns:a16="http://schemas.microsoft.com/office/drawing/2014/main" val="2157055164"/>
                  </a:ext>
                </a:extLst>
              </a:tr>
              <a:tr h="1401915">
                <a:tc>
                  <a:txBody>
                    <a:bodyPr/>
                    <a:lstStyle/>
                    <a:p>
                      <a:pPr algn="ctr"/>
                      <a:r>
                        <a:rPr lang="en-OM" dirty="0"/>
                        <a:t>Khalil</a:t>
                      </a:r>
                    </a:p>
                  </a:txBody>
                  <a:tcPr anchor="ctr"/>
                </a:tc>
                <a:tc>
                  <a:txBody>
                    <a:bodyPr/>
                    <a:lstStyle/>
                    <a:p>
                      <a:pPr algn="ctr"/>
                      <a:r>
                        <a:rPr lang="en-OM" dirty="0"/>
                        <a:t>42</a:t>
                      </a:r>
                    </a:p>
                  </a:txBody>
                  <a:tcPr anchor="ctr"/>
                </a:tc>
                <a:tc>
                  <a:txBody>
                    <a:bodyPr/>
                    <a:lstStyle/>
                    <a:p>
                      <a:pPr algn="ctr"/>
                      <a:r>
                        <a:rPr lang="en-OM" dirty="0"/>
                        <a:t>4</a:t>
                      </a:r>
                    </a:p>
                  </a:txBody>
                  <a:tcPr anchor="ctr"/>
                </a:tc>
                <a:tc>
                  <a:txBody>
                    <a:bodyPr/>
                    <a:lstStyle/>
                    <a:p>
                      <a:pPr algn="ctr"/>
                      <a:r>
                        <a:rPr lang="en-OM" dirty="0"/>
                        <a:t>5</a:t>
                      </a:r>
                    </a:p>
                  </a:txBody>
                  <a:tcPr anchor="ctr"/>
                </a:tc>
                <a:tc>
                  <a:txBody>
                    <a:bodyPr/>
                    <a:lstStyle/>
                    <a:p>
                      <a:pPr algn="ctr"/>
                      <a:r>
                        <a:rPr lang="en-OM" dirty="0"/>
                        <a:t>182</a:t>
                      </a:r>
                    </a:p>
                  </a:txBody>
                  <a:tcPr anchor="ctr"/>
                </a:tc>
                <a:tc>
                  <a:txBody>
                    <a:bodyPr/>
                    <a:lstStyle/>
                    <a:p>
                      <a:pPr algn="ctr"/>
                      <a:r>
                        <a:rPr lang="en-OM" dirty="0"/>
                        <a:t>Russian</a:t>
                      </a:r>
                    </a:p>
                  </a:txBody>
                  <a:tcPr anchor="ctr"/>
                </a:tc>
                <a:tc>
                  <a:txBody>
                    <a:bodyPr/>
                    <a:lstStyle/>
                    <a:p>
                      <a:pPr algn="ctr"/>
                      <a:endParaRPr lang="en-OM" dirty="0"/>
                    </a:p>
                  </a:txBody>
                  <a:tcPr anchor="ctr">
                    <a:solidFill>
                      <a:schemeClr val="tx1"/>
                    </a:solidFill>
                  </a:tcPr>
                </a:tc>
                <a:tc>
                  <a:txBody>
                    <a:bodyPr/>
                    <a:lstStyle/>
                    <a:p>
                      <a:pPr algn="ctr"/>
                      <a:r>
                        <a:rPr lang="en-OM" dirty="0"/>
                        <a:t>4</a:t>
                      </a:r>
                    </a:p>
                  </a:txBody>
                  <a:tcPr anchor="ctr"/>
                </a:tc>
                <a:tc>
                  <a:txBody>
                    <a:bodyPr/>
                    <a:lstStyle/>
                    <a:p>
                      <a:pPr algn="ctr"/>
                      <a:r>
                        <a:rPr lang="en-OM" dirty="0"/>
                        <a:t>4.5</a:t>
                      </a:r>
                    </a:p>
                  </a:txBody>
                  <a:tcPr anchor="ctr">
                    <a:solidFill>
                      <a:schemeClr val="accent3">
                        <a:lumMod val="60000"/>
                        <a:lumOff val="40000"/>
                      </a:schemeClr>
                    </a:solidFill>
                  </a:tcPr>
                </a:tc>
                <a:extLst>
                  <a:ext uri="{0D108BD9-81ED-4DB2-BD59-A6C34878D82A}">
                    <a16:rowId xmlns:a16="http://schemas.microsoft.com/office/drawing/2014/main" val="3795850267"/>
                  </a:ext>
                </a:extLst>
              </a:tr>
              <a:tr h="1401915">
                <a:tc>
                  <a:txBody>
                    <a:bodyPr/>
                    <a:lstStyle/>
                    <a:p>
                      <a:pPr algn="ctr"/>
                      <a:r>
                        <a:rPr lang="en-OM" dirty="0"/>
                        <a:t>Cholo</a:t>
                      </a:r>
                    </a:p>
                  </a:txBody>
                  <a:tcPr anchor="ctr"/>
                </a:tc>
                <a:tc>
                  <a:txBody>
                    <a:bodyPr/>
                    <a:lstStyle/>
                    <a:p>
                      <a:pPr algn="ctr"/>
                      <a:r>
                        <a:rPr lang="en-OM" dirty="0"/>
                        <a:t>33</a:t>
                      </a:r>
                    </a:p>
                  </a:txBody>
                  <a:tcPr anchor="ctr"/>
                </a:tc>
                <a:tc>
                  <a:txBody>
                    <a:bodyPr/>
                    <a:lstStyle/>
                    <a:p>
                      <a:pPr algn="ctr"/>
                      <a:r>
                        <a:rPr lang="en-OM" dirty="0"/>
                        <a:t>5</a:t>
                      </a:r>
                    </a:p>
                  </a:txBody>
                  <a:tcPr anchor="ctr"/>
                </a:tc>
                <a:tc>
                  <a:txBody>
                    <a:bodyPr/>
                    <a:lstStyle/>
                    <a:p>
                      <a:pPr algn="ctr"/>
                      <a:r>
                        <a:rPr lang="en-OM" dirty="0"/>
                        <a:t>5</a:t>
                      </a:r>
                    </a:p>
                  </a:txBody>
                  <a:tcPr anchor="ctr"/>
                </a:tc>
                <a:tc>
                  <a:txBody>
                    <a:bodyPr/>
                    <a:lstStyle/>
                    <a:p>
                      <a:pPr algn="ctr"/>
                      <a:r>
                        <a:rPr lang="en-OM" dirty="0"/>
                        <a:t>170</a:t>
                      </a:r>
                    </a:p>
                  </a:txBody>
                  <a:tcPr anchor="ctr"/>
                </a:tc>
                <a:tc>
                  <a:txBody>
                    <a:bodyPr/>
                    <a:lstStyle/>
                    <a:p>
                      <a:pPr algn="ctr"/>
                      <a:r>
                        <a:rPr lang="en-OM" dirty="0"/>
                        <a:t>Swahili</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5</a:t>
                      </a:r>
                    </a:p>
                  </a:txBody>
                  <a:tcPr anchor="ctr">
                    <a:solidFill>
                      <a:schemeClr val="accent3">
                        <a:lumMod val="60000"/>
                        <a:lumOff val="40000"/>
                      </a:schemeClr>
                    </a:solidFill>
                  </a:tcPr>
                </a:tc>
                <a:extLst>
                  <a:ext uri="{0D108BD9-81ED-4DB2-BD59-A6C34878D82A}">
                    <a16:rowId xmlns:a16="http://schemas.microsoft.com/office/drawing/2014/main" val="3435437272"/>
                  </a:ext>
                </a:extLst>
              </a:tr>
              <a:tr h="1401915">
                <a:tc>
                  <a:txBody>
                    <a:bodyPr/>
                    <a:lstStyle/>
                    <a:p>
                      <a:pPr algn="ctr"/>
                      <a:r>
                        <a:rPr lang="en-OM" dirty="0"/>
                        <a:t>Hamood</a:t>
                      </a:r>
                    </a:p>
                  </a:txBody>
                  <a:tcPr anchor="ctr"/>
                </a:tc>
                <a:tc>
                  <a:txBody>
                    <a:bodyPr/>
                    <a:lstStyle/>
                    <a:p>
                      <a:pPr algn="ctr"/>
                      <a:r>
                        <a:rPr lang="en-OM" dirty="0"/>
                        <a:t>29</a:t>
                      </a:r>
                    </a:p>
                  </a:txBody>
                  <a:tcPr anchor="ctr"/>
                </a:tc>
                <a:tc>
                  <a:txBody>
                    <a:bodyPr/>
                    <a:lstStyle/>
                    <a:p>
                      <a:pPr algn="ctr"/>
                      <a:r>
                        <a:rPr lang="en-OM" dirty="0"/>
                        <a:t>3</a:t>
                      </a:r>
                    </a:p>
                  </a:txBody>
                  <a:tcPr anchor="ctr"/>
                </a:tc>
                <a:tc>
                  <a:txBody>
                    <a:bodyPr/>
                    <a:lstStyle/>
                    <a:p>
                      <a:pPr algn="ctr"/>
                      <a:r>
                        <a:rPr lang="en-OM" dirty="0"/>
                        <a:t>4</a:t>
                      </a:r>
                    </a:p>
                  </a:txBody>
                  <a:tcPr anchor="ctr"/>
                </a:tc>
                <a:tc>
                  <a:txBody>
                    <a:bodyPr/>
                    <a:lstStyle/>
                    <a:p>
                      <a:pPr algn="ctr"/>
                      <a:r>
                        <a:rPr lang="en-OM" dirty="0"/>
                        <a:t>178</a:t>
                      </a:r>
                    </a:p>
                  </a:txBody>
                  <a:tcPr anchor="ctr"/>
                </a:tc>
                <a:tc>
                  <a:txBody>
                    <a:bodyPr/>
                    <a:lstStyle/>
                    <a:p>
                      <a:pPr algn="ctr"/>
                      <a:r>
                        <a:rPr lang="en-OM" dirty="0"/>
                        <a:t>English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3.5</a:t>
                      </a:r>
                    </a:p>
                  </a:txBody>
                  <a:tcPr anchor="ctr">
                    <a:solidFill>
                      <a:schemeClr val="accent3">
                        <a:lumMod val="60000"/>
                        <a:lumOff val="40000"/>
                      </a:schemeClr>
                    </a:solidFill>
                  </a:tcPr>
                </a:tc>
                <a:extLst>
                  <a:ext uri="{0D108BD9-81ED-4DB2-BD59-A6C34878D82A}">
                    <a16:rowId xmlns:a16="http://schemas.microsoft.com/office/drawing/2014/main" val="1058414163"/>
                  </a:ext>
                </a:extLst>
              </a:tr>
              <a:tr h="1401915">
                <a:tc>
                  <a:txBody>
                    <a:bodyPr/>
                    <a:lstStyle/>
                    <a:p>
                      <a:pPr algn="ctr"/>
                      <a:r>
                        <a:rPr lang="en-OM" dirty="0"/>
                        <a:t>Some Student</a:t>
                      </a:r>
                    </a:p>
                  </a:txBody>
                  <a:tcPr anchor="ctr"/>
                </a:tc>
                <a:tc>
                  <a:txBody>
                    <a:bodyPr/>
                    <a:lstStyle/>
                    <a:p>
                      <a:pPr algn="ctr"/>
                      <a:r>
                        <a:rPr lang="en-OM" dirty="0"/>
                        <a:t>27</a:t>
                      </a:r>
                    </a:p>
                  </a:txBody>
                  <a:tcPr anchor="ctr"/>
                </a:tc>
                <a:tc>
                  <a:txBody>
                    <a:bodyPr/>
                    <a:lstStyle/>
                    <a:p>
                      <a:pPr algn="ctr"/>
                      <a:r>
                        <a:rPr lang="en-OM" dirty="0"/>
                        <a:t>3</a:t>
                      </a:r>
                    </a:p>
                  </a:txBody>
                  <a:tcPr anchor="ctr"/>
                </a:tc>
                <a:tc>
                  <a:txBody>
                    <a:bodyPr/>
                    <a:lstStyle/>
                    <a:p>
                      <a:pPr algn="ctr"/>
                      <a:r>
                        <a:rPr lang="en-OM" dirty="0"/>
                        <a:t>3</a:t>
                      </a:r>
                    </a:p>
                  </a:txBody>
                  <a:tcPr anchor="ctr"/>
                </a:tc>
                <a:tc>
                  <a:txBody>
                    <a:bodyPr/>
                    <a:lstStyle/>
                    <a:p>
                      <a:pPr algn="ctr"/>
                      <a:r>
                        <a:rPr lang="en-OM" dirty="0"/>
                        <a:t>158</a:t>
                      </a:r>
                    </a:p>
                  </a:txBody>
                  <a:tcPr anchor="ctr"/>
                </a:tc>
                <a:tc>
                  <a:txBody>
                    <a:bodyPr/>
                    <a:lstStyle/>
                    <a:p>
                      <a:pPr algn="ctr"/>
                      <a:r>
                        <a:rPr lang="en-OM" dirty="0"/>
                        <a:t>German</a:t>
                      </a:r>
                    </a:p>
                  </a:txBody>
                  <a:tcPr anchor="ctr"/>
                </a:tc>
                <a:tc>
                  <a:txBody>
                    <a:bodyPr/>
                    <a:lstStyle/>
                    <a:p>
                      <a:pPr algn="ctr"/>
                      <a:endParaRPr lang="en-OM" dirty="0"/>
                    </a:p>
                  </a:txBody>
                  <a:tcPr anchor="ctr">
                    <a:solidFill>
                      <a:schemeClr val="tx1"/>
                    </a:solidFill>
                  </a:tcPr>
                </a:tc>
                <a:tc>
                  <a:txBody>
                    <a:bodyPr/>
                    <a:lstStyle/>
                    <a:p>
                      <a:pPr algn="ctr"/>
                      <a:r>
                        <a:rPr lang="en-OM" dirty="0"/>
                        <a:t>2</a:t>
                      </a:r>
                    </a:p>
                  </a:txBody>
                  <a:tcPr anchor="ctr"/>
                </a:tc>
                <a:tc>
                  <a:txBody>
                    <a:bodyPr/>
                    <a:lstStyle/>
                    <a:p>
                      <a:pPr algn="ctr"/>
                      <a:r>
                        <a:rPr lang="en-OM" dirty="0"/>
                        <a:t>3</a:t>
                      </a:r>
                    </a:p>
                  </a:txBody>
                  <a:tcPr anchor="ctr">
                    <a:solidFill>
                      <a:schemeClr val="accent3">
                        <a:lumMod val="60000"/>
                        <a:lumOff val="40000"/>
                      </a:schemeClr>
                    </a:solidFill>
                  </a:tcPr>
                </a:tc>
                <a:extLst>
                  <a:ext uri="{0D108BD9-81ED-4DB2-BD59-A6C34878D82A}">
                    <a16:rowId xmlns:a16="http://schemas.microsoft.com/office/drawing/2014/main" val="3936118454"/>
                  </a:ext>
                </a:extLst>
              </a:tr>
            </a:tbl>
          </a:graphicData>
        </a:graphic>
      </p:graphicFrame>
    </p:spTree>
    <p:extLst>
      <p:ext uri="{BB962C8B-B14F-4D97-AF65-F5344CB8AC3E}">
        <p14:creationId xmlns:p14="http://schemas.microsoft.com/office/powerpoint/2010/main" val="18178027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Thesaurus : Prediction </a:t>
            </a:r>
          </a:p>
        </p:txBody>
      </p:sp>
      <p:graphicFrame>
        <p:nvGraphicFramePr>
          <p:cNvPr id="2" name="Table 1">
            <a:extLst>
              <a:ext uri="{FF2B5EF4-FFF2-40B4-BE49-F238E27FC236}">
                <a16:creationId xmlns:a16="http://schemas.microsoft.com/office/drawing/2014/main" id="{4C18902B-68DD-8A40-A27D-A09DD96CBD61}"/>
              </a:ext>
            </a:extLst>
          </p:cNvPr>
          <p:cNvGraphicFramePr>
            <a:graphicFrameLocks noGrp="1"/>
          </p:cNvGraphicFramePr>
          <p:nvPr>
            <p:extLst>
              <p:ext uri="{D42A27DB-BD31-4B8C-83A1-F6EECF244321}">
                <p14:modId xmlns:p14="http://schemas.microsoft.com/office/powerpoint/2010/main" val="222937957"/>
              </p:ext>
            </p:extLst>
          </p:nvPr>
        </p:nvGraphicFramePr>
        <p:xfrm>
          <a:off x="2617584" y="2652255"/>
          <a:ext cx="19017775" cy="8411490"/>
        </p:xfrm>
        <a:graphic>
          <a:graphicData uri="http://schemas.openxmlformats.org/drawingml/2006/table">
            <a:tbl>
              <a:tblPr firstRow="1" bandRow="1">
                <a:tableStyleId>{7E9639D4-E3E2-4D34-9284-5A2195B3D0D7}</a:tableStyleId>
              </a:tblPr>
              <a:tblGrid>
                <a:gridCol w="2925966">
                  <a:extLst>
                    <a:ext uri="{9D8B030D-6E8A-4147-A177-3AD203B41FA5}">
                      <a16:colId xmlns:a16="http://schemas.microsoft.com/office/drawing/2014/main" val="2461758424"/>
                    </a:ext>
                  </a:extLst>
                </a:gridCol>
                <a:gridCol w="2470403">
                  <a:extLst>
                    <a:ext uri="{9D8B030D-6E8A-4147-A177-3AD203B41FA5}">
                      <a16:colId xmlns:a16="http://schemas.microsoft.com/office/drawing/2014/main" val="1982275266"/>
                    </a:ext>
                  </a:extLst>
                </a:gridCol>
                <a:gridCol w="2238704">
                  <a:extLst>
                    <a:ext uri="{9D8B030D-6E8A-4147-A177-3AD203B41FA5}">
                      <a16:colId xmlns:a16="http://schemas.microsoft.com/office/drawing/2014/main" val="2600717180"/>
                    </a:ext>
                  </a:extLst>
                </a:gridCol>
                <a:gridCol w="2059672">
                  <a:extLst>
                    <a:ext uri="{9D8B030D-6E8A-4147-A177-3AD203B41FA5}">
                      <a16:colId xmlns:a16="http://schemas.microsoft.com/office/drawing/2014/main" val="440617721"/>
                    </a:ext>
                  </a:extLst>
                </a:gridCol>
                <a:gridCol w="1980605">
                  <a:extLst>
                    <a:ext uri="{9D8B030D-6E8A-4147-A177-3AD203B41FA5}">
                      <a16:colId xmlns:a16="http://schemas.microsoft.com/office/drawing/2014/main" val="137395341"/>
                    </a:ext>
                  </a:extLst>
                </a:gridCol>
                <a:gridCol w="1980605">
                  <a:extLst>
                    <a:ext uri="{9D8B030D-6E8A-4147-A177-3AD203B41FA5}">
                      <a16:colId xmlns:a16="http://schemas.microsoft.com/office/drawing/2014/main" val="1137080583"/>
                    </a:ext>
                  </a:extLst>
                </a:gridCol>
                <a:gridCol w="208280">
                  <a:extLst>
                    <a:ext uri="{9D8B030D-6E8A-4147-A177-3AD203B41FA5}">
                      <a16:colId xmlns:a16="http://schemas.microsoft.com/office/drawing/2014/main" val="533935820"/>
                    </a:ext>
                  </a:extLst>
                </a:gridCol>
                <a:gridCol w="1980605">
                  <a:extLst>
                    <a:ext uri="{9D8B030D-6E8A-4147-A177-3AD203B41FA5}">
                      <a16:colId xmlns:a16="http://schemas.microsoft.com/office/drawing/2014/main" val="3390069815"/>
                    </a:ext>
                  </a:extLst>
                </a:gridCol>
                <a:gridCol w="3172935">
                  <a:extLst>
                    <a:ext uri="{9D8B030D-6E8A-4147-A177-3AD203B41FA5}">
                      <a16:colId xmlns:a16="http://schemas.microsoft.com/office/drawing/2014/main" val="3573943023"/>
                    </a:ext>
                  </a:extLst>
                </a:gridCol>
              </a:tblGrid>
              <a:tr h="1401915">
                <a:tc>
                  <a:txBody>
                    <a:bodyPr/>
                    <a:lstStyle/>
                    <a:p>
                      <a:pPr algn="ctr"/>
                      <a:r>
                        <a:rPr lang="en-OM" dirty="0"/>
                        <a:t>Name</a:t>
                      </a:r>
                    </a:p>
                  </a:txBody>
                  <a:tcPr anchor="ctr"/>
                </a:tc>
                <a:tc>
                  <a:txBody>
                    <a:bodyPr/>
                    <a:lstStyle/>
                    <a:p>
                      <a:pPr algn="ctr"/>
                      <a:r>
                        <a:rPr lang="en-OM" dirty="0"/>
                        <a:t>Age</a:t>
                      </a:r>
                    </a:p>
                  </a:txBody>
                  <a:tcPr anchor="ctr"/>
                </a:tc>
                <a:tc>
                  <a:txBody>
                    <a:bodyPr/>
                    <a:lstStyle/>
                    <a:p>
                      <a:pPr algn="ctr"/>
                      <a:r>
                        <a:rPr lang="en-OM" dirty="0"/>
                        <a:t>Statistics Mark</a:t>
                      </a:r>
                    </a:p>
                  </a:txBody>
                  <a:tcPr anchor="ctr"/>
                </a:tc>
                <a:tc>
                  <a:txBody>
                    <a:bodyPr/>
                    <a:lstStyle/>
                    <a:p>
                      <a:pPr algn="ctr"/>
                      <a:r>
                        <a:rPr lang="en-OM" dirty="0"/>
                        <a:t>Python Mark</a:t>
                      </a:r>
                    </a:p>
                  </a:txBody>
                  <a:tcPr anchor="ctr"/>
                </a:tc>
                <a:tc>
                  <a:txBody>
                    <a:bodyPr/>
                    <a:lstStyle/>
                    <a:p>
                      <a:pPr algn="ctr"/>
                      <a:r>
                        <a:rPr lang="en-OM" dirty="0"/>
                        <a:t>Height</a:t>
                      </a:r>
                    </a:p>
                  </a:txBody>
                  <a:tcPr anchor="ctr"/>
                </a:tc>
                <a:tc>
                  <a:txBody>
                    <a:bodyPr/>
                    <a:lstStyle/>
                    <a:p>
                      <a:pPr algn="ctr"/>
                      <a:r>
                        <a:rPr lang="en-OM" dirty="0"/>
                        <a:t>Second Language</a:t>
                      </a:r>
                    </a:p>
                  </a:txBody>
                  <a:tcPr anchor="ctr"/>
                </a:tc>
                <a:tc>
                  <a:txBody>
                    <a:bodyPr/>
                    <a:lstStyle/>
                    <a:p>
                      <a:pPr algn="ctr"/>
                      <a:endParaRPr lang="en-OM" dirty="0"/>
                    </a:p>
                  </a:txBody>
                  <a:tcPr anchor="ctr"/>
                </a:tc>
                <a:tc>
                  <a:txBody>
                    <a:bodyPr/>
                    <a:lstStyle/>
                    <a:p>
                      <a:pPr algn="ctr"/>
                      <a:r>
                        <a:rPr lang="en-OM" dirty="0"/>
                        <a:t>Target</a:t>
                      </a:r>
                    </a:p>
                    <a:p>
                      <a:pPr algn="ctr"/>
                      <a:r>
                        <a:rPr lang="en-OM" dirty="0"/>
                        <a:t>(Mark)</a:t>
                      </a:r>
                    </a:p>
                  </a:txBody>
                  <a:tcPr anchor="ctr"/>
                </a:tc>
                <a:tc>
                  <a:txBody>
                    <a:bodyPr/>
                    <a:lstStyle/>
                    <a:p>
                      <a:pPr algn="ctr"/>
                      <a:r>
                        <a:rPr lang="en-OM" dirty="0"/>
                        <a:t>Prediction </a:t>
                      </a:r>
                    </a:p>
                  </a:txBody>
                  <a:tcPr anchor="ctr"/>
                </a:tc>
                <a:extLst>
                  <a:ext uri="{0D108BD9-81ED-4DB2-BD59-A6C34878D82A}">
                    <a16:rowId xmlns:a16="http://schemas.microsoft.com/office/drawing/2014/main" val="26905048"/>
                  </a:ext>
                </a:extLst>
              </a:tr>
              <a:tr h="1401915">
                <a:tc>
                  <a:txBody>
                    <a:bodyPr/>
                    <a:lstStyle/>
                    <a:p>
                      <a:pPr algn="ctr"/>
                      <a:r>
                        <a:rPr lang="en-OM" dirty="0"/>
                        <a:t>Ahmed </a:t>
                      </a:r>
                    </a:p>
                  </a:txBody>
                  <a:tcPr anchor="ctr"/>
                </a:tc>
                <a:tc>
                  <a:txBody>
                    <a:bodyPr/>
                    <a:lstStyle/>
                    <a:p>
                      <a:pPr algn="ctr"/>
                      <a:r>
                        <a:rPr lang="en-OM" dirty="0"/>
                        <a:t>26</a:t>
                      </a:r>
                    </a:p>
                  </a:txBody>
                  <a:tcPr anchor="ctr"/>
                </a:tc>
                <a:tc>
                  <a:txBody>
                    <a:bodyPr/>
                    <a:lstStyle/>
                    <a:p>
                      <a:pPr algn="ctr"/>
                      <a:r>
                        <a:rPr lang="en-OM" dirty="0"/>
                        <a:t>5</a:t>
                      </a:r>
                    </a:p>
                  </a:txBody>
                  <a:tcPr anchor="ctr"/>
                </a:tc>
                <a:tc>
                  <a:txBody>
                    <a:bodyPr/>
                    <a:lstStyle/>
                    <a:p>
                      <a:pPr algn="ctr"/>
                      <a:r>
                        <a:rPr lang="en-OM" dirty="0"/>
                        <a:t>4</a:t>
                      </a:r>
                    </a:p>
                  </a:txBody>
                  <a:tcPr anchor="ctr"/>
                </a:tc>
                <a:tc>
                  <a:txBody>
                    <a:bodyPr/>
                    <a:lstStyle/>
                    <a:p>
                      <a:pPr algn="ctr"/>
                      <a:r>
                        <a:rPr lang="en-OM" dirty="0"/>
                        <a:t>175</a:t>
                      </a:r>
                    </a:p>
                  </a:txBody>
                  <a:tcPr anchor="ctr"/>
                </a:tc>
                <a:tc>
                  <a:txBody>
                    <a:bodyPr/>
                    <a:lstStyle/>
                    <a:p>
                      <a:pPr algn="ctr"/>
                      <a:r>
                        <a:rPr lang="en-OM" dirty="0"/>
                        <a:t>Spanish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4.5</a:t>
                      </a:r>
                    </a:p>
                  </a:txBody>
                  <a:tcPr anchor="ctr">
                    <a:solidFill>
                      <a:schemeClr val="accent3">
                        <a:lumMod val="60000"/>
                        <a:lumOff val="40000"/>
                      </a:schemeClr>
                    </a:solidFill>
                  </a:tcPr>
                </a:tc>
                <a:extLst>
                  <a:ext uri="{0D108BD9-81ED-4DB2-BD59-A6C34878D82A}">
                    <a16:rowId xmlns:a16="http://schemas.microsoft.com/office/drawing/2014/main" val="2157055164"/>
                  </a:ext>
                </a:extLst>
              </a:tr>
              <a:tr h="1401915">
                <a:tc>
                  <a:txBody>
                    <a:bodyPr/>
                    <a:lstStyle/>
                    <a:p>
                      <a:pPr algn="ctr"/>
                      <a:r>
                        <a:rPr lang="en-OM" dirty="0"/>
                        <a:t>Khalil</a:t>
                      </a:r>
                    </a:p>
                  </a:txBody>
                  <a:tcPr anchor="ctr"/>
                </a:tc>
                <a:tc>
                  <a:txBody>
                    <a:bodyPr/>
                    <a:lstStyle/>
                    <a:p>
                      <a:pPr algn="ctr"/>
                      <a:r>
                        <a:rPr lang="en-OM" dirty="0"/>
                        <a:t>42</a:t>
                      </a:r>
                    </a:p>
                  </a:txBody>
                  <a:tcPr anchor="ctr"/>
                </a:tc>
                <a:tc>
                  <a:txBody>
                    <a:bodyPr/>
                    <a:lstStyle/>
                    <a:p>
                      <a:pPr algn="ctr"/>
                      <a:r>
                        <a:rPr lang="en-OM" dirty="0"/>
                        <a:t>4</a:t>
                      </a:r>
                    </a:p>
                  </a:txBody>
                  <a:tcPr anchor="ctr"/>
                </a:tc>
                <a:tc>
                  <a:txBody>
                    <a:bodyPr/>
                    <a:lstStyle/>
                    <a:p>
                      <a:pPr algn="ctr"/>
                      <a:r>
                        <a:rPr lang="en-OM" dirty="0"/>
                        <a:t>5</a:t>
                      </a:r>
                    </a:p>
                  </a:txBody>
                  <a:tcPr anchor="ctr"/>
                </a:tc>
                <a:tc>
                  <a:txBody>
                    <a:bodyPr/>
                    <a:lstStyle/>
                    <a:p>
                      <a:pPr algn="ctr"/>
                      <a:r>
                        <a:rPr lang="en-OM" dirty="0"/>
                        <a:t>182</a:t>
                      </a:r>
                    </a:p>
                  </a:txBody>
                  <a:tcPr anchor="ctr"/>
                </a:tc>
                <a:tc>
                  <a:txBody>
                    <a:bodyPr/>
                    <a:lstStyle/>
                    <a:p>
                      <a:pPr algn="ctr"/>
                      <a:r>
                        <a:rPr lang="en-OM" dirty="0"/>
                        <a:t>Russian</a:t>
                      </a:r>
                    </a:p>
                  </a:txBody>
                  <a:tcPr anchor="ctr"/>
                </a:tc>
                <a:tc>
                  <a:txBody>
                    <a:bodyPr/>
                    <a:lstStyle/>
                    <a:p>
                      <a:pPr algn="ctr"/>
                      <a:endParaRPr lang="en-OM" dirty="0"/>
                    </a:p>
                  </a:txBody>
                  <a:tcPr anchor="ctr">
                    <a:solidFill>
                      <a:schemeClr val="tx1"/>
                    </a:solidFill>
                  </a:tcPr>
                </a:tc>
                <a:tc>
                  <a:txBody>
                    <a:bodyPr/>
                    <a:lstStyle/>
                    <a:p>
                      <a:pPr algn="ctr"/>
                      <a:r>
                        <a:rPr lang="en-OM" dirty="0"/>
                        <a:t>4</a:t>
                      </a:r>
                    </a:p>
                  </a:txBody>
                  <a:tcPr anchor="ctr"/>
                </a:tc>
                <a:tc>
                  <a:txBody>
                    <a:bodyPr/>
                    <a:lstStyle/>
                    <a:p>
                      <a:pPr algn="ctr"/>
                      <a:r>
                        <a:rPr lang="en-OM" dirty="0"/>
                        <a:t>4.5</a:t>
                      </a:r>
                    </a:p>
                  </a:txBody>
                  <a:tcPr anchor="ctr">
                    <a:solidFill>
                      <a:schemeClr val="accent3">
                        <a:lumMod val="60000"/>
                        <a:lumOff val="40000"/>
                      </a:schemeClr>
                    </a:solidFill>
                  </a:tcPr>
                </a:tc>
                <a:extLst>
                  <a:ext uri="{0D108BD9-81ED-4DB2-BD59-A6C34878D82A}">
                    <a16:rowId xmlns:a16="http://schemas.microsoft.com/office/drawing/2014/main" val="3795850267"/>
                  </a:ext>
                </a:extLst>
              </a:tr>
              <a:tr h="1401915">
                <a:tc>
                  <a:txBody>
                    <a:bodyPr/>
                    <a:lstStyle/>
                    <a:p>
                      <a:pPr algn="ctr"/>
                      <a:r>
                        <a:rPr lang="en-OM" dirty="0"/>
                        <a:t>Cholo</a:t>
                      </a:r>
                    </a:p>
                  </a:txBody>
                  <a:tcPr anchor="ctr"/>
                </a:tc>
                <a:tc>
                  <a:txBody>
                    <a:bodyPr/>
                    <a:lstStyle/>
                    <a:p>
                      <a:pPr algn="ctr"/>
                      <a:r>
                        <a:rPr lang="en-OM" dirty="0"/>
                        <a:t>33</a:t>
                      </a:r>
                    </a:p>
                  </a:txBody>
                  <a:tcPr anchor="ctr"/>
                </a:tc>
                <a:tc>
                  <a:txBody>
                    <a:bodyPr/>
                    <a:lstStyle/>
                    <a:p>
                      <a:pPr algn="ctr"/>
                      <a:r>
                        <a:rPr lang="en-OM" dirty="0"/>
                        <a:t>5</a:t>
                      </a:r>
                    </a:p>
                  </a:txBody>
                  <a:tcPr anchor="ctr"/>
                </a:tc>
                <a:tc>
                  <a:txBody>
                    <a:bodyPr/>
                    <a:lstStyle/>
                    <a:p>
                      <a:pPr algn="ctr"/>
                      <a:r>
                        <a:rPr lang="en-OM" dirty="0"/>
                        <a:t>5</a:t>
                      </a:r>
                    </a:p>
                  </a:txBody>
                  <a:tcPr anchor="ctr"/>
                </a:tc>
                <a:tc>
                  <a:txBody>
                    <a:bodyPr/>
                    <a:lstStyle/>
                    <a:p>
                      <a:pPr algn="ctr"/>
                      <a:r>
                        <a:rPr lang="en-OM" dirty="0"/>
                        <a:t>170</a:t>
                      </a:r>
                    </a:p>
                  </a:txBody>
                  <a:tcPr anchor="ctr"/>
                </a:tc>
                <a:tc>
                  <a:txBody>
                    <a:bodyPr/>
                    <a:lstStyle/>
                    <a:p>
                      <a:pPr algn="ctr"/>
                      <a:r>
                        <a:rPr lang="en-OM" dirty="0"/>
                        <a:t>Swahili</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5</a:t>
                      </a:r>
                    </a:p>
                  </a:txBody>
                  <a:tcPr anchor="ctr">
                    <a:solidFill>
                      <a:schemeClr val="accent3">
                        <a:lumMod val="60000"/>
                        <a:lumOff val="40000"/>
                      </a:schemeClr>
                    </a:solidFill>
                  </a:tcPr>
                </a:tc>
                <a:extLst>
                  <a:ext uri="{0D108BD9-81ED-4DB2-BD59-A6C34878D82A}">
                    <a16:rowId xmlns:a16="http://schemas.microsoft.com/office/drawing/2014/main" val="3435437272"/>
                  </a:ext>
                </a:extLst>
              </a:tr>
              <a:tr h="1401915">
                <a:tc>
                  <a:txBody>
                    <a:bodyPr/>
                    <a:lstStyle/>
                    <a:p>
                      <a:pPr algn="ctr"/>
                      <a:r>
                        <a:rPr lang="en-OM" dirty="0"/>
                        <a:t>Hamood</a:t>
                      </a:r>
                    </a:p>
                  </a:txBody>
                  <a:tcPr anchor="ctr"/>
                </a:tc>
                <a:tc>
                  <a:txBody>
                    <a:bodyPr/>
                    <a:lstStyle/>
                    <a:p>
                      <a:pPr algn="ctr"/>
                      <a:r>
                        <a:rPr lang="en-OM" dirty="0"/>
                        <a:t>29</a:t>
                      </a:r>
                    </a:p>
                  </a:txBody>
                  <a:tcPr anchor="ctr"/>
                </a:tc>
                <a:tc>
                  <a:txBody>
                    <a:bodyPr/>
                    <a:lstStyle/>
                    <a:p>
                      <a:pPr algn="ctr"/>
                      <a:r>
                        <a:rPr lang="en-OM" dirty="0"/>
                        <a:t>3</a:t>
                      </a:r>
                    </a:p>
                  </a:txBody>
                  <a:tcPr anchor="ctr"/>
                </a:tc>
                <a:tc>
                  <a:txBody>
                    <a:bodyPr/>
                    <a:lstStyle/>
                    <a:p>
                      <a:pPr algn="ctr"/>
                      <a:r>
                        <a:rPr lang="en-OM" dirty="0"/>
                        <a:t>4</a:t>
                      </a:r>
                    </a:p>
                  </a:txBody>
                  <a:tcPr anchor="ctr"/>
                </a:tc>
                <a:tc>
                  <a:txBody>
                    <a:bodyPr/>
                    <a:lstStyle/>
                    <a:p>
                      <a:pPr algn="ctr"/>
                      <a:r>
                        <a:rPr lang="en-OM" dirty="0"/>
                        <a:t>178</a:t>
                      </a:r>
                    </a:p>
                  </a:txBody>
                  <a:tcPr anchor="ctr"/>
                </a:tc>
                <a:tc>
                  <a:txBody>
                    <a:bodyPr/>
                    <a:lstStyle/>
                    <a:p>
                      <a:pPr algn="ctr"/>
                      <a:r>
                        <a:rPr lang="en-OM" dirty="0"/>
                        <a:t>English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3.5</a:t>
                      </a:r>
                    </a:p>
                  </a:txBody>
                  <a:tcPr anchor="ctr">
                    <a:solidFill>
                      <a:schemeClr val="accent3">
                        <a:lumMod val="60000"/>
                        <a:lumOff val="40000"/>
                      </a:schemeClr>
                    </a:solidFill>
                  </a:tcPr>
                </a:tc>
                <a:extLst>
                  <a:ext uri="{0D108BD9-81ED-4DB2-BD59-A6C34878D82A}">
                    <a16:rowId xmlns:a16="http://schemas.microsoft.com/office/drawing/2014/main" val="1058414163"/>
                  </a:ext>
                </a:extLst>
              </a:tr>
              <a:tr h="1401915">
                <a:tc>
                  <a:txBody>
                    <a:bodyPr/>
                    <a:lstStyle/>
                    <a:p>
                      <a:pPr algn="ctr"/>
                      <a:r>
                        <a:rPr lang="en-OM" dirty="0"/>
                        <a:t>Some Student</a:t>
                      </a:r>
                    </a:p>
                  </a:txBody>
                  <a:tcPr anchor="ctr"/>
                </a:tc>
                <a:tc>
                  <a:txBody>
                    <a:bodyPr/>
                    <a:lstStyle/>
                    <a:p>
                      <a:pPr algn="ctr"/>
                      <a:r>
                        <a:rPr lang="en-OM" dirty="0"/>
                        <a:t>27</a:t>
                      </a:r>
                    </a:p>
                  </a:txBody>
                  <a:tcPr anchor="ctr"/>
                </a:tc>
                <a:tc>
                  <a:txBody>
                    <a:bodyPr/>
                    <a:lstStyle/>
                    <a:p>
                      <a:pPr algn="ctr"/>
                      <a:r>
                        <a:rPr lang="en-OM" dirty="0"/>
                        <a:t>3</a:t>
                      </a:r>
                    </a:p>
                  </a:txBody>
                  <a:tcPr anchor="ctr"/>
                </a:tc>
                <a:tc>
                  <a:txBody>
                    <a:bodyPr/>
                    <a:lstStyle/>
                    <a:p>
                      <a:pPr algn="ctr"/>
                      <a:r>
                        <a:rPr lang="en-OM" dirty="0"/>
                        <a:t>3</a:t>
                      </a:r>
                    </a:p>
                  </a:txBody>
                  <a:tcPr anchor="ctr"/>
                </a:tc>
                <a:tc>
                  <a:txBody>
                    <a:bodyPr/>
                    <a:lstStyle/>
                    <a:p>
                      <a:pPr algn="ctr"/>
                      <a:r>
                        <a:rPr lang="en-OM" dirty="0"/>
                        <a:t>158</a:t>
                      </a:r>
                    </a:p>
                  </a:txBody>
                  <a:tcPr anchor="ctr"/>
                </a:tc>
                <a:tc>
                  <a:txBody>
                    <a:bodyPr/>
                    <a:lstStyle/>
                    <a:p>
                      <a:pPr algn="ctr"/>
                      <a:r>
                        <a:rPr lang="en-OM" dirty="0"/>
                        <a:t>German</a:t>
                      </a:r>
                    </a:p>
                  </a:txBody>
                  <a:tcPr anchor="ctr"/>
                </a:tc>
                <a:tc>
                  <a:txBody>
                    <a:bodyPr/>
                    <a:lstStyle/>
                    <a:p>
                      <a:pPr algn="ctr"/>
                      <a:endParaRPr lang="en-OM" dirty="0"/>
                    </a:p>
                  </a:txBody>
                  <a:tcPr anchor="ctr">
                    <a:solidFill>
                      <a:schemeClr val="tx1"/>
                    </a:solidFill>
                  </a:tcPr>
                </a:tc>
                <a:tc>
                  <a:txBody>
                    <a:bodyPr/>
                    <a:lstStyle/>
                    <a:p>
                      <a:pPr algn="ctr"/>
                      <a:r>
                        <a:rPr lang="en-OM" dirty="0"/>
                        <a:t>2</a:t>
                      </a:r>
                    </a:p>
                  </a:txBody>
                  <a:tcPr anchor="ctr"/>
                </a:tc>
                <a:tc>
                  <a:txBody>
                    <a:bodyPr/>
                    <a:lstStyle/>
                    <a:p>
                      <a:pPr algn="ctr"/>
                      <a:r>
                        <a:rPr lang="en-OM" dirty="0"/>
                        <a:t>3</a:t>
                      </a:r>
                    </a:p>
                  </a:txBody>
                  <a:tcPr anchor="ctr">
                    <a:solidFill>
                      <a:schemeClr val="accent3">
                        <a:lumMod val="60000"/>
                        <a:lumOff val="40000"/>
                      </a:schemeClr>
                    </a:solidFill>
                  </a:tcPr>
                </a:tc>
                <a:extLst>
                  <a:ext uri="{0D108BD9-81ED-4DB2-BD59-A6C34878D82A}">
                    <a16:rowId xmlns:a16="http://schemas.microsoft.com/office/drawing/2014/main" val="3936118454"/>
                  </a:ext>
                </a:extLst>
              </a:tr>
            </a:tbl>
          </a:graphicData>
        </a:graphic>
      </p:graphicFrame>
      <p:pic>
        <p:nvPicPr>
          <p:cNvPr id="1025" name="Picture 1" descr="page24image3014512">
            <a:extLst>
              <a:ext uri="{FF2B5EF4-FFF2-40B4-BE49-F238E27FC236}">
                <a16:creationId xmlns:a16="http://schemas.microsoft.com/office/drawing/2014/main" id="{25522940-7A97-F94B-AC70-3DFAD61F3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993" y="11536021"/>
            <a:ext cx="10002892" cy="108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270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Thesaurus : Prediction </a:t>
            </a:r>
          </a:p>
        </p:txBody>
      </p:sp>
      <p:graphicFrame>
        <p:nvGraphicFramePr>
          <p:cNvPr id="2" name="Table 1">
            <a:extLst>
              <a:ext uri="{FF2B5EF4-FFF2-40B4-BE49-F238E27FC236}">
                <a16:creationId xmlns:a16="http://schemas.microsoft.com/office/drawing/2014/main" id="{4C18902B-68DD-8A40-A27D-A09DD96CBD61}"/>
              </a:ext>
            </a:extLst>
          </p:cNvPr>
          <p:cNvGraphicFramePr>
            <a:graphicFrameLocks noGrp="1"/>
          </p:cNvGraphicFramePr>
          <p:nvPr>
            <p:extLst>
              <p:ext uri="{D42A27DB-BD31-4B8C-83A1-F6EECF244321}">
                <p14:modId xmlns:p14="http://schemas.microsoft.com/office/powerpoint/2010/main" val="1900099290"/>
              </p:ext>
            </p:extLst>
          </p:nvPr>
        </p:nvGraphicFramePr>
        <p:xfrm>
          <a:off x="2617584" y="2652255"/>
          <a:ext cx="19017775" cy="8411490"/>
        </p:xfrm>
        <a:graphic>
          <a:graphicData uri="http://schemas.openxmlformats.org/drawingml/2006/table">
            <a:tbl>
              <a:tblPr firstRow="1" bandRow="1">
                <a:tableStyleId>{7E9639D4-E3E2-4D34-9284-5A2195B3D0D7}</a:tableStyleId>
              </a:tblPr>
              <a:tblGrid>
                <a:gridCol w="2925966">
                  <a:extLst>
                    <a:ext uri="{9D8B030D-6E8A-4147-A177-3AD203B41FA5}">
                      <a16:colId xmlns:a16="http://schemas.microsoft.com/office/drawing/2014/main" val="2461758424"/>
                    </a:ext>
                  </a:extLst>
                </a:gridCol>
                <a:gridCol w="2470403">
                  <a:extLst>
                    <a:ext uri="{9D8B030D-6E8A-4147-A177-3AD203B41FA5}">
                      <a16:colId xmlns:a16="http://schemas.microsoft.com/office/drawing/2014/main" val="1982275266"/>
                    </a:ext>
                  </a:extLst>
                </a:gridCol>
                <a:gridCol w="2238704">
                  <a:extLst>
                    <a:ext uri="{9D8B030D-6E8A-4147-A177-3AD203B41FA5}">
                      <a16:colId xmlns:a16="http://schemas.microsoft.com/office/drawing/2014/main" val="2600717180"/>
                    </a:ext>
                  </a:extLst>
                </a:gridCol>
                <a:gridCol w="2059672">
                  <a:extLst>
                    <a:ext uri="{9D8B030D-6E8A-4147-A177-3AD203B41FA5}">
                      <a16:colId xmlns:a16="http://schemas.microsoft.com/office/drawing/2014/main" val="440617721"/>
                    </a:ext>
                  </a:extLst>
                </a:gridCol>
                <a:gridCol w="1980605">
                  <a:extLst>
                    <a:ext uri="{9D8B030D-6E8A-4147-A177-3AD203B41FA5}">
                      <a16:colId xmlns:a16="http://schemas.microsoft.com/office/drawing/2014/main" val="137395341"/>
                    </a:ext>
                  </a:extLst>
                </a:gridCol>
                <a:gridCol w="1980605">
                  <a:extLst>
                    <a:ext uri="{9D8B030D-6E8A-4147-A177-3AD203B41FA5}">
                      <a16:colId xmlns:a16="http://schemas.microsoft.com/office/drawing/2014/main" val="1137080583"/>
                    </a:ext>
                  </a:extLst>
                </a:gridCol>
                <a:gridCol w="208280">
                  <a:extLst>
                    <a:ext uri="{9D8B030D-6E8A-4147-A177-3AD203B41FA5}">
                      <a16:colId xmlns:a16="http://schemas.microsoft.com/office/drawing/2014/main" val="533935820"/>
                    </a:ext>
                  </a:extLst>
                </a:gridCol>
                <a:gridCol w="1980605">
                  <a:extLst>
                    <a:ext uri="{9D8B030D-6E8A-4147-A177-3AD203B41FA5}">
                      <a16:colId xmlns:a16="http://schemas.microsoft.com/office/drawing/2014/main" val="3390069815"/>
                    </a:ext>
                  </a:extLst>
                </a:gridCol>
                <a:gridCol w="3172935">
                  <a:extLst>
                    <a:ext uri="{9D8B030D-6E8A-4147-A177-3AD203B41FA5}">
                      <a16:colId xmlns:a16="http://schemas.microsoft.com/office/drawing/2014/main" val="3573943023"/>
                    </a:ext>
                  </a:extLst>
                </a:gridCol>
              </a:tblGrid>
              <a:tr h="1401915">
                <a:tc>
                  <a:txBody>
                    <a:bodyPr/>
                    <a:lstStyle/>
                    <a:p>
                      <a:pPr algn="ctr"/>
                      <a:r>
                        <a:rPr lang="en-OM" dirty="0"/>
                        <a:t>Name</a:t>
                      </a:r>
                    </a:p>
                  </a:txBody>
                  <a:tcPr anchor="ctr"/>
                </a:tc>
                <a:tc>
                  <a:txBody>
                    <a:bodyPr/>
                    <a:lstStyle/>
                    <a:p>
                      <a:pPr algn="ctr"/>
                      <a:r>
                        <a:rPr lang="en-OM" dirty="0"/>
                        <a:t>Age</a:t>
                      </a:r>
                    </a:p>
                  </a:txBody>
                  <a:tcPr anchor="ctr"/>
                </a:tc>
                <a:tc>
                  <a:txBody>
                    <a:bodyPr/>
                    <a:lstStyle/>
                    <a:p>
                      <a:pPr algn="ctr"/>
                      <a:r>
                        <a:rPr lang="en-OM" dirty="0"/>
                        <a:t>Statistics Mark</a:t>
                      </a:r>
                    </a:p>
                  </a:txBody>
                  <a:tcPr anchor="ctr"/>
                </a:tc>
                <a:tc>
                  <a:txBody>
                    <a:bodyPr/>
                    <a:lstStyle/>
                    <a:p>
                      <a:pPr algn="ctr"/>
                      <a:r>
                        <a:rPr lang="en-OM" dirty="0"/>
                        <a:t>Python Mark</a:t>
                      </a:r>
                    </a:p>
                  </a:txBody>
                  <a:tcPr anchor="ctr"/>
                </a:tc>
                <a:tc>
                  <a:txBody>
                    <a:bodyPr/>
                    <a:lstStyle/>
                    <a:p>
                      <a:pPr algn="ctr"/>
                      <a:r>
                        <a:rPr lang="en-OM" dirty="0"/>
                        <a:t>Height</a:t>
                      </a:r>
                    </a:p>
                  </a:txBody>
                  <a:tcPr anchor="ctr"/>
                </a:tc>
                <a:tc>
                  <a:txBody>
                    <a:bodyPr/>
                    <a:lstStyle/>
                    <a:p>
                      <a:pPr algn="ctr"/>
                      <a:r>
                        <a:rPr lang="en-OM" dirty="0"/>
                        <a:t>Second Language</a:t>
                      </a:r>
                    </a:p>
                  </a:txBody>
                  <a:tcPr anchor="ctr"/>
                </a:tc>
                <a:tc>
                  <a:txBody>
                    <a:bodyPr/>
                    <a:lstStyle/>
                    <a:p>
                      <a:pPr algn="ctr"/>
                      <a:endParaRPr lang="en-OM" dirty="0"/>
                    </a:p>
                  </a:txBody>
                  <a:tcPr anchor="ctr"/>
                </a:tc>
                <a:tc>
                  <a:txBody>
                    <a:bodyPr/>
                    <a:lstStyle/>
                    <a:p>
                      <a:pPr algn="ctr"/>
                      <a:r>
                        <a:rPr lang="en-OM" dirty="0"/>
                        <a:t>Target</a:t>
                      </a:r>
                    </a:p>
                    <a:p>
                      <a:pPr algn="ctr"/>
                      <a:r>
                        <a:rPr lang="en-OM" dirty="0"/>
                        <a:t>(Mark)</a:t>
                      </a:r>
                    </a:p>
                  </a:txBody>
                  <a:tcPr anchor="ctr"/>
                </a:tc>
                <a:tc>
                  <a:txBody>
                    <a:bodyPr/>
                    <a:lstStyle/>
                    <a:p>
                      <a:pPr algn="ctr"/>
                      <a:r>
                        <a:rPr lang="en-OM" dirty="0"/>
                        <a:t>Prediction </a:t>
                      </a:r>
                    </a:p>
                  </a:txBody>
                  <a:tcPr anchor="ctr"/>
                </a:tc>
                <a:extLst>
                  <a:ext uri="{0D108BD9-81ED-4DB2-BD59-A6C34878D82A}">
                    <a16:rowId xmlns:a16="http://schemas.microsoft.com/office/drawing/2014/main" val="26905048"/>
                  </a:ext>
                </a:extLst>
              </a:tr>
              <a:tr h="1401915">
                <a:tc>
                  <a:txBody>
                    <a:bodyPr/>
                    <a:lstStyle/>
                    <a:p>
                      <a:pPr algn="ctr"/>
                      <a:r>
                        <a:rPr lang="en-OM" dirty="0"/>
                        <a:t>Ahmed </a:t>
                      </a:r>
                    </a:p>
                  </a:txBody>
                  <a:tcPr anchor="ctr"/>
                </a:tc>
                <a:tc>
                  <a:txBody>
                    <a:bodyPr/>
                    <a:lstStyle/>
                    <a:p>
                      <a:pPr algn="ctr"/>
                      <a:r>
                        <a:rPr lang="en-OM" dirty="0"/>
                        <a:t>26</a:t>
                      </a:r>
                    </a:p>
                  </a:txBody>
                  <a:tcPr anchor="ctr"/>
                </a:tc>
                <a:tc>
                  <a:txBody>
                    <a:bodyPr/>
                    <a:lstStyle/>
                    <a:p>
                      <a:pPr algn="ctr"/>
                      <a:r>
                        <a:rPr lang="en-OM" dirty="0"/>
                        <a:t>5</a:t>
                      </a:r>
                    </a:p>
                  </a:txBody>
                  <a:tcPr anchor="ctr"/>
                </a:tc>
                <a:tc>
                  <a:txBody>
                    <a:bodyPr/>
                    <a:lstStyle/>
                    <a:p>
                      <a:pPr algn="ctr"/>
                      <a:r>
                        <a:rPr lang="en-OM" dirty="0"/>
                        <a:t>4</a:t>
                      </a:r>
                    </a:p>
                  </a:txBody>
                  <a:tcPr anchor="ctr"/>
                </a:tc>
                <a:tc>
                  <a:txBody>
                    <a:bodyPr/>
                    <a:lstStyle/>
                    <a:p>
                      <a:pPr algn="ctr"/>
                      <a:r>
                        <a:rPr lang="en-OM" dirty="0"/>
                        <a:t>175</a:t>
                      </a:r>
                    </a:p>
                  </a:txBody>
                  <a:tcPr anchor="ctr"/>
                </a:tc>
                <a:tc>
                  <a:txBody>
                    <a:bodyPr/>
                    <a:lstStyle/>
                    <a:p>
                      <a:pPr algn="ctr"/>
                      <a:r>
                        <a:rPr lang="en-OM" dirty="0"/>
                        <a:t>Spanish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1</a:t>
                      </a:r>
                    </a:p>
                  </a:txBody>
                  <a:tcPr anchor="ctr">
                    <a:solidFill>
                      <a:schemeClr val="accent3">
                        <a:lumMod val="60000"/>
                        <a:lumOff val="40000"/>
                      </a:schemeClr>
                    </a:solidFill>
                  </a:tcPr>
                </a:tc>
                <a:extLst>
                  <a:ext uri="{0D108BD9-81ED-4DB2-BD59-A6C34878D82A}">
                    <a16:rowId xmlns:a16="http://schemas.microsoft.com/office/drawing/2014/main" val="2157055164"/>
                  </a:ext>
                </a:extLst>
              </a:tr>
              <a:tr h="1401915">
                <a:tc>
                  <a:txBody>
                    <a:bodyPr/>
                    <a:lstStyle/>
                    <a:p>
                      <a:pPr algn="ctr"/>
                      <a:r>
                        <a:rPr lang="en-OM" dirty="0"/>
                        <a:t>Khalil</a:t>
                      </a:r>
                    </a:p>
                  </a:txBody>
                  <a:tcPr anchor="ctr"/>
                </a:tc>
                <a:tc>
                  <a:txBody>
                    <a:bodyPr/>
                    <a:lstStyle/>
                    <a:p>
                      <a:pPr algn="ctr"/>
                      <a:r>
                        <a:rPr lang="en-OM" dirty="0"/>
                        <a:t>42</a:t>
                      </a:r>
                    </a:p>
                  </a:txBody>
                  <a:tcPr anchor="ctr"/>
                </a:tc>
                <a:tc>
                  <a:txBody>
                    <a:bodyPr/>
                    <a:lstStyle/>
                    <a:p>
                      <a:pPr algn="ctr"/>
                      <a:r>
                        <a:rPr lang="en-OM" dirty="0"/>
                        <a:t>4</a:t>
                      </a:r>
                    </a:p>
                  </a:txBody>
                  <a:tcPr anchor="ctr"/>
                </a:tc>
                <a:tc>
                  <a:txBody>
                    <a:bodyPr/>
                    <a:lstStyle/>
                    <a:p>
                      <a:pPr algn="ctr"/>
                      <a:r>
                        <a:rPr lang="en-OM" dirty="0"/>
                        <a:t>5</a:t>
                      </a:r>
                    </a:p>
                  </a:txBody>
                  <a:tcPr anchor="ctr"/>
                </a:tc>
                <a:tc>
                  <a:txBody>
                    <a:bodyPr/>
                    <a:lstStyle/>
                    <a:p>
                      <a:pPr algn="ctr"/>
                      <a:r>
                        <a:rPr lang="en-OM" dirty="0"/>
                        <a:t>182</a:t>
                      </a:r>
                    </a:p>
                  </a:txBody>
                  <a:tcPr anchor="ctr"/>
                </a:tc>
                <a:tc>
                  <a:txBody>
                    <a:bodyPr/>
                    <a:lstStyle/>
                    <a:p>
                      <a:pPr algn="ctr"/>
                      <a:r>
                        <a:rPr lang="en-OM" dirty="0"/>
                        <a:t>Russian</a:t>
                      </a:r>
                    </a:p>
                  </a:txBody>
                  <a:tcPr anchor="ctr"/>
                </a:tc>
                <a:tc>
                  <a:txBody>
                    <a:bodyPr/>
                    <a:lstStyle/>
                    <a:p>
                      <a:pPr algn="ctr"/>
                      <a:endParaRPr lang="en-OM" dirty="0"/>
                    </a:p>
                  </a:txBody>
                  <a:tcPr anchor="ctr">
                    <a:solidFill>
                      <a:schemeClr val="tx1"/>
                    </a:solidFill>
                  </a:tcPr>
                </a:tc>
                <a:tc>
                  <a:txBody>
                    <a:bodyPr/>
                    <a:lstStyle/>
                    <a:p>
                      <a:pPr algn="ctr"/>
                      <a:r>
                        <a:rPr lang="en-OM" dirty="0"/>
                        <a:t>4</a:t>
                      </a:r>
                    </a:p>
                  </a:txBody>
                  <a:tcPr anchor="ctr"/>
                </a:tc>
                <a:tc>
                  <a:txBody>
                    <a:bodyPr/>
                    <a:lstStyle/>
                    <a:p>
                      <a:pPr algn="ctr"/>
                      <a:r>
                        <a:rPr lang="en-OM" dirty="0"/>
                        <a:t>5</a:t>
                      </a:r>
                    </a:p>
                  </a:txBody>
                  <a:tcPr anchor="ctr">
                    <a:solidFill>
                      <a:schemeClr val="accent3">
                        <a:lumMod val="60000"/>
                        <a:lumOff val="40000"/>
                      </a:schemeClr>
                    </a:solidFill>
                  </a:tcPr>
                </a:tc>
                <a:extLst>
                  <a:ext uri="{0D108BD9-81ED-4DB2-BD59-A6C34878D82A}">
                    <a16:rowId xmlns:a16="http://schemas.microsoft.com/office/drawing/2014/main" val="3795850267"/>
                  </a:ext>
                </a:extLst>
              </a:tr>
              <a:tr h="1401915">
                <a:tc>
                  <a:txBody>
                    <a:bodyPr/>
                    <a:lstStyle/>
                    <a:p>
                      <a:pPr algn="ctr"/>
                      <a:r>
                        <a:rPr lang="en-OM" dirty="0"/>
                        <a:t>Cholo</a:t>
                      </a:r>
                    </a:p>
                  </a:txBody>
                  <a:tcPr anchor="ctr"/>
                </a:tc>
                <a:tc>
                  <a:txBody>
                    <a:bodyPr/>
                    <a:lstStyle/>
                    <a:p>
                      <a:pPr algn="ctr"/>
                      <a:r>
                        <a:rPr lang="en-OM" dirty="0"/>
                        <a:t>33</a:t>
                      </a:r>
                    </a:p>
                  </a:txBody>
                  <a:tcPr anchor="ctr"/>
                </a:tc>
                <a:tc>
                  <a:txBody>
                    <a:bodyPr/>
                    <a:lstStyle/>
                    <a:p>
                      <a:pPr algn="ctr"/>
                      <a:r>
                        <a:rPr lang="en-OM" dirty="0"/>
                        <a:t>5</a:t>
                      </a:r>
                    </a:p>
                  </a:txBody>
                  <a:tcPr anchor="ctr"/>
                </a:tc>
                <a:tc>
                  <a:txBody>
                    <a:bodyPr/>
                    <a:lstStyle/>
                    <a:p>
                      <a:pPr algn="ctr"/>
                      <a:r>
                        <a:rPr lang="en-OM" dirty="0"/>
                        <a:t>5</a:t>
                      </a:r>
                    </a:p>
                  </a:txBody>
                  <a:tcPr anchor="ctr"/>
                </a:tc>
                <a:tc>
                  <a:txBody>
                    <a:bodyPr/>
                    <a:lstStyle/>
                    <a:p>
                      <a:pPr algn="ctr"/>
                      <a:r>
                        <a:rPr lang="en-OM" dirty="0"/>
                        <a:t>170</a:t>
                      </a:r>
                    </a:p>
                  </a:txBody>
                  <a:tcPr anchor="ctr"/>
                </a:tc>
                <a:tc>
                  <a:txBody>
                    <a:bodyPr/>
                    <a:lstStyle/>
                    <a:p>
                      <a:pPr algn="ctr"/>
                      <a:r>
                        <a:rPr lang="en-OM" dirty="0"/>
                        <a:t>Swahili</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2</a:t>
                      </a:r>
                    </a:p>
                  </a:txBody>
                  <a:tcPr anchor="ctr">
                    <a:solidFill>
                      <a:schemeClr val="accent3">
                        <a:lumMod val="60000"/>
                        <a:lumOff val="40000"/>
                      </a:schemeClr>
                    </a:solidFill>
                  </a:tcPr>
                </a:tc>
                <a:extLst>
                  <a:ext uri="{0D108BD9-81ED-4DB2-BD59-A6C34878D82A}">
                    <a16:rowId xmlns:a16="http://schemas.microsoft.com/office/drawing/2014/main" val="3435437272"/>
                  </a:ext>
                </a:extLst>
              </a:tr>
              <a:tr h="1401915">
                <a:tc>
                  <a:txBody>
                    <a:bodyPr/>
                    <a:lstStyle/>
                    <a:p>
                      <a:pPr algn="ctr"/>
                      <a:r>
                        <a:rPr lang="en-OM" dirty="0"/>
                        <a:t>Hamood</a:t>
                      </a:r>
                    </a:p>
                  </a:txBody>
                  <a:tcPr anchor="ctr"/>
                </a:tc>
                <a:tc>
                  <a:txBody>
                    <a:bodyPr/>
                    <a:lstStyle/>
                    <a:p>
                      <a:pPr algn="ctr"/>
                      <a:r>
                        <a:rPr lang="en-OM" dirty="0"/>
                        <a:t>29</a:t>
                      </a:r>
                    </a:p>
                  </a:txBody>
                  <a:tcPr anchor="ctr"/>
                </a:tc>
                <a:tc>
                  <a:txBody>
                    <a:bodyPr/>
                    <a:lstStyle/>
                    <a:p>
                      <a:pPr algn="ctr"/>
                      <a:r>
                        <a:rPr lang="en-OM" dirty="0"/>
                        <a:t>3</a:t>
                      </a:r>
                    </a:p>
                  </a:txBody>
                  <a:tcPr anchor="ctr"/>
                </a:tc>
                <a:tc>
                  <a:txBody>
                    <a:bodyPr/>
                    <a:lstStyle/>
                    <a:p>
                      <a:pPr algn="ctr"/>
                      <a:r>
                        <a:rPr lang="en-OM" dirty="0"/>
                        <a:t>4</a:t>
                      </a:r>
                    </a:p>
                  </a:txBody>
                  <a:tcPr anchor="ctr"/>
                </a:tc>
                <a:tc>
                  <a:txBody>
                    <a:bodyPr/>
                    <a:lstStyle/>
                    <a:p>
                      <a:pPr algn="ctr"/>
                      <a:r>
                        <a:rPr lang="en-OM" dirty="0"/>
                        <a:t>178</a:t>
                      </a:r>
                    </a:p>
                  </a:txBody>
                  <a:tcPr anchor="ctr"/>
                </a:tc>
                <a:tc>
                  <a:txBody>
                    <a:bodyPr/>
                    <a:lstStyle/>
                    <a:p>
                      <a:pPr algn="ctr"/>
                      <a:r>
                        <a:rPr lang="en-OM" dirty="0"/>
                        <a:t>English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4</a:t>
                      </a:r>
                    </a:p>
                  </a:txBody>
                  <a:tcPr anchor="ctr">
                    <a:solidFill>
                      <a:schemeClr val="accent3">
                        <a:lumMod val="60000"/>
                        <a:lumOff val="40000"/>
                      </a:schemeClr>
                    </a:solidFill>
                  </a:tcPr>
                </a:tc>
                <a:extLst>
                  <a:ext uri="{0D108BD9-81ED-4DB2-BD59-A6C34878D82A}">
                    <a16:rowId xmlns:a16="http://schemas.microsoft.com/office/drawing/2014/main" val="1058414163"/>
                  </a:ext>
                </a:extLst>
              </a:tr>
              <a:tr h="1401915">
                <a:tc>
                  <a:txBody>
                    <a:bodyPr/>
                    <a:lstStyle/>
                    <a:p>
                      <a:pPr algn="ctr"/>
                      <a:r>
                        <a:rPr lang="en-OM" dirty="0"/>
                        <a:t>Some Student</a:t>
                      </a:r>
                    </a:p>
                  </a:txBody>
                  <a:tcPr anchor="ctr"/>
                </a:tc>
                <a:tc>
                  <a:txBody>
                    <a:bodyPr/>
                    <a:lstStyle/>
                    <a:p>
                      <a:pPr algn="ctr"/>
                      <a:r>
                        <a:rPr lang="en-OM" dirty="0"/>
                        <a:t>27</a:t>
                      </a:r>
                    </a:p>
                  </a:txBody>
                  <a:tcPr anchor="ctr"/>
                </a:tc>
                <a:tc>
                  <a:txBody>
                    <a:bodyPr/>
                    <a:lstStyle/>
                    <a:p>
                      <a:pPr algn="ctr"/>
                      <a:r>
                        <a:rPr lang="en-OM" dirty="0"/>
                        <a:t>3</a:t>
                      </a:r>
                    </a:p>
                  </a:txBody>
                  <a:tcPr anchor="ctr"/>
                </a:tc>
                <a:tc>
                  <a:txBody>
                    <a:bodyPr/>
                    <a:lstStyle/>
                    <a:p>
                      <a:pPr algn="ctr"/>
                      <a:r>
                        <a:rPr lang="en-OM" dirty="0"/>
                        <a:t>3</a:t>
                      </a:r>
                    </a:p>
                  </a:txBody>
                  <a:tcPr anchor="ctr"/>
                </a:tc>
                <a:tc>
                  <a:txBody>
                    <a:bodyPr/>
                    <a:lstStyle/>
                    <a:p>
                      <a:pPr algn="ctr"/>
                      <a:r>
                        <a:rPr lang="en-OM" dirty="0"/>
                        <a:t>158</a:t>
                      </a:r>
                    </a:p>
                  </a:txBody>
                  <a:tcPr anchor="ctr"/>
                </a:tc>
                <a:tc>
                  <a:txBody>
                    <a:bodyPr/>
                    <a:lstStyle/>
                    <a:p>
                      <a:pPr algn="ctr"/>
                      <a:r>
                        <a:rPr lang="en-OM" dirty="0"/>
                        <a:t>German</a:t>
                      </a:r>
                    </a:p>
                  </a:txBody>
                  <a:tcPr anchor="ctr"/>
                </a:tc>
                <a:tc>
                  <a:txBody>
                    <a:bodyPr/>
                    <a:lstStyle/>
                    <a:p>
                      <a:pPr algn="ctr"/>
                      <a:endParaRPr lang="en-OM" dirty="0"/>
                    </a:p>
                  </a:txBody>
                  <a:tcPr anchor="ctr">
                    <a:solidFill>
                      <a:schemeClr val="tx1"/>
                    </a:solidFill>
                  </a:tcPr>
                </a:tc>
                <a:tc>
                  <a:txBody>
                    <a:bodyPr/>
                    <a:lstStyle/>
                    <a:p>
                      <a:pPr algn="ctr"/>
                      <a:r>
                        <a:rPr lang="en-OM" dirty="0"/>
                        <a:t>2</a:t>
                      </a:r>
                    </a:p>
                  </a:txBody>
                  <a:tcPr anchor="ctr"/>
                </a:tc>
                <a:tc>
                  <a:txBody>
                    <a:bodyPr/>
                    <a:lstStyle/>
                    <a:p>
                      <a:pPr algn="ctr"/>
                      <a:r>
                        <a:rPr lang="en-OM" dirty="0"/>
                        <a:t>3</a:t>
                      </a:r>
                    </a:p>
                  </a:txBody>
                  <a:tcPr anchor="ctr">
                    <a:solidFill>
                      <a:schemeClr val="accent3">
                        <a:lumMod val="60000"/>
                        <a:lumOff val="40000"/>
                      </a:schemeClr>
                    </a:solidFill>
                  </a:tcPr>
                </a:tc>
                <a:extLst>
                  <a:ext uri="{0D108BD9-81ED-4DB2-BD59-A6C34878D82A}">
                    <a16:rowId xmlns:a16="http://schemas.microsoft.com/office/drawing/2014/main" val="3936118454"/>
                  </a:ext>
                </a:extLst>
              </a:tr>
            </a:tbl>
          </a:graphicData>
        </a:graphic>
      </p:graphicFrame>
      <p:pic>
        <p:nvPicPr>
          <p:cNvPr id="2049" name="Picture 1" descr="page26image826080">
            <a:extLst>
              <a:ext uri="{FF2B5EF4-FFF2-40B4-BE49-F238E27FC236}">
                <a16:creationId xmlns:a16="http://schemas.microsoft.com/office/drawing/2014/main" id="{5C4153F4-52AB-4642-A17F-9B46B186D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261" y="11761719"/>
            <a:ext cx="13817127" cy="104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6304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Thesaurus : Prediction </a:t>
            </a:r>
          </a:p>
        </p:txBody>
      </p:sp>
      <p:graphicFrame>
        <p:nvGraphicFramePr>
          <p:cNvPr id="2" name="Table 1">
            <a:extLst>
              <a:ext uri="{FF2B5EF4-FFF2-40B4-BE49-F238E27FC236}">
                <a16:creationId xmlns:a16="http://schemas.microsoft.com/office/drawing/2014/main" id="{4C18902B-68DD-8A40-A27D-A09DD96CBD61}"/>
              </a:ext>
            </a:extLst>
          </p:cNvPr>
          <p:cNvGraphicFramePr>
            <a:graphicFrameLocks noGrp="1"/>
          </p:cNvGraphicFramePr>
          <p:nvPr>
            <p:extLst>
              <p:ext uri="{D42A27DB-BD31-4B8C-83A1-F6EECF244321}">
                <p14:modId xmlns:p14="http://schemas.microsoft.com/office/powerpoint/2010/main" val="1199503329"/>
              </p:ext>
            </p:extLst>
          </p:nvPr>
        </p:nvGraphicFramePr>
        <p:xfrm>
          <a:off x="2617584" y="2652255"/>
          <a:ext cx="19017775" cy="8411490"/>
        </p:xfrm>
        <a:graphic>
          <a:graphicData uri="http://schemas.openxmlformats.org/drawingml/2006/table">
            <a:tbl>
              <a:tblPr firstRow="1" bandRow="1">
                <a:tableStyleId>{7E9639D4-E3E2-4D34-9284-5A2195B3D0D7}</a:tableStyleId>
              </a:tblPr>
              <a:tblGrid>
                <a:gridCol w="2925966">
                  <a:extLst>
                    <a:ext uri="{9D8B030D-6E8A-4147-A177-3AD203B41FA5}">
                      <a16:colId xmlns:a16="http://schemas.microsoft.com/office/drawing/2014/main" val="2461758424"/>
                    </a:ext>
                  </a:extLst>
                </a:gridCol>
                <a:gridCol w="2470403">
                  <a:extLst>
                    <a:ext uri="{9D8B030D-6E8A-4147-A177-3AD203B41FA5}">
                      <a16:colId xmlns:a16="http://schemas.microsoft.com/office/drawing/2014/main" val="1982275266"/>
                    </a:ext>
                  </a:extLst>
                </a:gridCol>
                <a:gridCol w="2238704">
                  <a:extLst>
                    <a:ext uri="{9D8B030D-6E8A-4147-A177-3AD203B41FA5}">
                      <a16:colId xmlns:a16="http://schemas.microsoft.com/office/drawing/2014/main" val="2600717180"/>
                    </a:ext>
                  </a:extLst>
                </a:gridCol>
                <a:gridCol w="2059672">
                  <a:extLst>
                    <a:ext uri="{9D8B030D-6E8A-4147-A177-3AD203B41FA5}">
                      <a16:colId xmlns:a16="http://schemas.microsoft.com/office/drawing/2014/main" val="440617721"/>
                    </a:ext>
                  </a:extLst>
                </a:gridCol>
                <a:gridCol w="1980605">
                  <a:extLst>
                    <a:ext uri="{9D8B030D-6E8A-4147-A177-3AD203B41FA5}">
                      <a16:colId xmlns:a16="http://schemas.microsoft.com/office/drawing/2014/main" val="137395341"/>
                    </a:ext>
                  </a:extLst>
                </a:gridCol>
                <a:gridCol w="1980605">
                  <a:extLst>
                    <a:ext uri="{9D8B030D-6E8A-4147-A177-3AD203B41FA5}">
                      <a16:colId xmlns:a16="http://schemas.microsoft.com/office/drawing/2014/main" val="1137080583"/>
                    </a:ext>
                  </a:extLst>
                </a:gridCol>
                <a:gridCol w="208280">
                  <a:extLst>
                    <a:ext uri="{9D8B030D-6E8A-4147-A177-3AD203B41FA5}">
                      <a16:colId xmlns:a16="http://schemas.microsoft.com/office/drawing/2014/main" val="533935820"/>
                    </a:ext>
                  </a:extLst>
                </a:gridCol>
                <a:gridCol w="1980605">
                  <a:extLst>
                    <a:ext uri="{9D8B030D-6E8A-4147-A177-3AD203B41FA5}">
                      <a16:colId xmlns:a16="http://schemas.microsoft.com/office/drawing/2014/main" val="3390069815"/>
                    </a:ext>
                  </a:extLst>
                </a:gridCol>
                <a:gridCol w="3172935">
                  <a:extLst>
                    <a:ext uri="{9D8B030D-6E8A-4147-A177-3AD203B41FA5}">
                      <a16:colId xmlns:a16="http://schemas.microsoft.com/office/drawing/2014/main" val="3573943023"/>
                    </a:ext>
                  </a:extLst>
                </a:gridCol>
              </a:tblGrid>
              <a:tr h="1401915">
                <a:tc>
                  <a:txBody>
                    <a:bodyPr/>
                    <a:lstStyle/>
                    <a:p>
                      <a:pPr algn="ctr"/>
                      <a:r>
                        <a:rPr lang="en-OM" dirty="0"/>
                        <a:t>Name</a:t>
                      </a:r>
                    </a:p>
                  </a:txBody>
                  <a:tcPr anchor="ctr"/>
                </a:tc>
                <a:tc>
                  <a:txBody>
                    <a:bodyPr/>
                    <a:lstStyle/>
                    <a:p>
                      <a:pPr algn="ctr"/>
                      <a:r>
                        <a:rPr lang="en-OM" dirty="0"/>
                        <a:t>Age</a:t>
                      </a:r>
                    </a:p>
                  </a:txBody>
                  <a:tcPr anchor="ctr"/>
                </a:tc>
                <a:tc>
                  <a:txBody>
                    <a:bodyPr/>
                    <a:lstStyle/>
                    <a:p>
                      <a:pPr algn="ctr"/>
                      <a:r>
                        <a:rPr lang="en-OM" dirty="0"/>
                        <a:t>Statistics Mark</a:t>
                      </a:r>
                    </a:p>
                  </a:txBody>
                  <a:tcPr anchor="ctr"/>
                </a:tc>
                <a:tc>
                  <a:txBody>
                    <a:bodyPr/>
                    <a:lstStyle/>
                    <a:p>
                      <a:pPr algn="ctr"/>
                      <a:r>
                        <a:rPr lang="en-OM" dirty="0"/>
                        <a:t>Python Mark</a:t>
                      </a:r>
                    </a:p>
                  </a:txBody>
                  <a:tcPr anchor="ctr"/>
                </a:tc>
                <a:tc>
                  <a:txBody>
                    <a:bodyPr/>
                    <a:lstStyle/>
                    <a:p>
                      <a:pPr algn="ctr"/>
                      <a:r>
                        <a:rPr lang="en-OM" dirty="0"/>
                        <a:t>Height</a:t>
                      </a:r>
                    </a:p>
                  </a:txBody>
                  <a:tcPr anchor="ctr"/>
                </a:tc>
                <a:tc>
                  <a:txBody>
                    <a:bodyPr/>
                    <a:lstStyle/>
                    <a:p>
                      <a:pPr algn="ctr"/>
                      <a:r>
                        <a:rPr lang="en-OM" dirty="0"/>
                        <a:t>Second Language</a:t>
                      </a:r>
                    </a:p>
                  </a:txBody>
                  <a:tcPr anchor="ctr"/>
                </a:tc>
                <a:tc>
                  <a:txBody>
                    <a:bodyPr/>
                    <a:lstStyle/>
                    <a:p>
                      <a:pPr algn="ctr"/>
                      <a:endParaRPr lang="en-OM" dirty="0"/>
                    </a:p>
                  </a:txBody>
                  <a:tcPr anchor="ctr"/>
                </a:tc>
                <a:tc>
                  <a:txBody>
                    <a:bodyPr/>
                    <a:lstStyle/>
                    <a:p>
                      <a:pPr algn="ctr"/>
                      <a:r>
                        <a:rPr lang="en-OM" dirty="0"/>
                        <a:t>Target</a:t>
                      </a:r>
                    </a:p>
                    <a:p>
                      <a:pPr algn="ctr"/>
                      <a:r>
                        <a:rPr lang="en-OM" dirty="0"/>
                        <a:t>(Mark)</a:t>
                      </a:r>
                    </a:p>
                  </a:txBody>
                  <a:tcPr anchor="ctr"/>
                </a:tc>
                <a:tc>
                  <a:txBody>
                    <a:bodyPr/>
                    <a:lstStyle/>
                    <a:p>
                      <a:pPr algn="ctr"/>
                      <a:r>
                        <a:rPr lang="en-OM" dirty="0"/>
                        <a:t>Prediction </a:t>
                      </a:r>
                    </a:p>
                  </a:txBody>
                  <a:tcPr anchor="ctr"/>
                </a:tc>
                <a:extLst>
                  <a:ext uri="{0D108BD9-81ED-4DB2-BD59-A6C34878D82A}">
                    <a16:rowId xmlns:a16="http://schemas.microsoft.com/office/drawing/2014/main" val="26905048"/>
                  </a:ext>
                </a:extLst>
              </a:tr>
              <a:tr h="1401915">
                <a:tc>
                  <a:txBody>
                    <a:bodyPr/>
                    <a:lstStyle/>
                    <a:p>
                      <a:pPr algn="ctr"/>
                      <a:r>
                        <a:rPr lang="en-OM" dirty="0"/>
                        <a:t>Ahmed </a:t>
                      </a:r>
                    </a:p>
                  </a:txBody>
                  <a:tcPr anchor="ctr"/>
                </a:tc>
                <a:tc>
                  <a:txBody>
                    <a:bodyPr/>
                    <a:lstStyle/>
                    <a:p>
                      <a:pPr algn="ctr"/>
                      <a:r>
                        <a:rPr lang="en-OM" dirty="0"/>
                        <a:t>26</a:t>
                      </a:r>
                    </a:p>
                  </a:txBody>
                  <a:tcPr anchor="ctr"/>
                </a:tc>
                <a:tc>
                  <a:txBody>
                    <a:bodyPr/>
                    <a:lstStyle/>
                    <a:p>
                      <a:pPr algn="ctr"/>
                      <a:r>
                        <a:rPr lang="en-OM" dirty="0"/>
                        <a:t>5</a:t>
                      </a:r>
                    </a:p>
                  </a:txBody>
                  <a:tcPr anchor="ctr"/>
                </a:tc>
                <a:tc>
                  <a:txBody>
                    <a:bodyPr/>
                    <a:lstStyle/>
                    <a:p>
                      <a:pPr algn="ctr"/>
                      <a:r>
                        <a:rPr lang="en-OM" dirty="0"/>
                        <a:t>4</a:t>
                      </a:r>
                    </a:p>
                  </a:txBody>
                  <a:tcPr anchor="ctr"/>
                </a:tc>
                <a:tc>
                  <a:txBody>
                    <a:bodyPr/>
                    <a:lstStyle/>
                    <a:p>
                      <a:pPr algn="ctr"/>
                      <a:r>
                        <a:rPr lang="en-OM" dirty="0"/>
                        <a:t>175</a:t>
                      </a:r>
                    </a:p>
                  </a:txBody>
                  <a:tcPr anchor="ctr"/>
                </a:tc>
                <a:tc>
                  <a:txBody>
                    <a:bodyPr/>
                    <a:lstStyle/>
                    <a:p>
                      <a:pPr algn="ctr"/>
                      <a:r>
                        <a:rPr lang="en-OM" dirty="0"/>
                        <a:t>Spanish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1</a:t>
                      </a:r>
                    </a:p>
                  </a:txBody>
                  <a:tcPr anchor="ctr">
                    <a:solidFill>
                      <a:schemeClr val="accent3">
                        <a:lumMod val="60000"/>
                        <a:lumOff val="40000"/>
                      </a:schemeClr>
                    </a:solidFill>
                  </a:tcPr>
                </a:tc>
                <a:extLst>
                  <a:ext uri="{0D108BD9-81ED-4DB2-BD59-A6C34878D82A}">
                    <a16:rowId xmlns:a16="http://schemas.microsoft.com/office/drawing/2014/main" val="2157055164"/>
                  </a:ext>
                </a:extLst>
              </a:tr>
              <a:tr h="1401915">
                <a:tc>
                  <a:txBody>
                    <a:bodyPr/>
                    <a:lstStyle/>
                    <a:p>
                      <a:pPr algn="ctr"/>
                      <a:r>
                        <a:rPr lang="en-OM" dirty="0"/>
                        <a:t>Khalil</a:t>
                      </a:r>
                    </a:p>
                  </a:txBody>
                  <a:tcPr anchor="ctr"/>
                </a:tc>
                <a:tc>
                  <a:txBody>
                    <a:bodyPr/>
                    <a:lstStyle/>
                    <a:p>
                      <a:pPr algn="ctr"/>
                      <a:r>
                        <a:rPr lang="en-OM" dirty="0"/>
                        <a:t>42</a:t>
                      </a:r>
                    </a:p>
                  </a:txBody>
                  <a:tcPr anchor="ctr"/>
                </a:tc>
                <a:tc>
                  <a:txBody>
                    <a:bodyPr/>
                    <a:lstStyle/>
                    <a:p>
                      <a:pPr algn="ctr"/>
                      <a:r>
                        <a:rPr lang="en-OM" dirty="0"/>
                        <a:t>4</a:t>
                      </a:r>
                    </a:p>
                  </a:txBody>
                  <a:tcPr anchor="ctr"/>
                </a:tc>
                <a:tc>
                  <a:txBody>
                    <a:bodyPr/>
                    <a:lstStyle/>
                    <a:p>
                      <a:pPr algn="ctr"/>
                      <a:r>
                        <a:rPr lang="en-OM" dirty="0"/>
                        <a:t>5</a:t>
                      </a:r>
                    </a:p>
                  </a:txBody>
                  <a:tcPr anchor="ctr"/>
                </a:tc>
                <a:tc>
                  <a:txBody>
                    <a:bodyPr/>
                    <a:lstStyle/>
                    <a:p>
                      <a:pPr algn="ctr"/>
                      <a:r>
                        <a:rPr lang="en-OM" dirty="0"/>
                        <a:t>182</a:t>
                      </a:r>
                    </a:p>
                  </a:txBody>
                  <a:tcPr anchor="ctr"/>
                </a:tc>
                <a:tc>
                  <a:txBody>
                    <a:bodyPr/>
                    <a:lstStyle/>
                    <a:p>
                      <a:pPr algn="ctr"/>
                      <a:r>
                        <a:rPr lang="en-OM" dirty="0"/>
                        <a:t>Russian</a:t>
                      </a:r>
                    </a:p>
                  </a:txBody>
                  <a:tcPr anchor="ctr"/>
                </a:tc>
                <a:tc>
                  <a:txBody>
                    <a:bodyPr/>
                    <a:lstStyle/>
                    <a:p>
                      <a:pPr algn="ctr"/>
                      <a:endParaRPr lang="en-OM" dirty="0"/>
                    </a:p>
                  </a:txBody>
                  <a:tcPr anchor="ctr">
                    <a:solidFill>
                      <a:schemeClr val="tx1"/>
                    </a:solidFill>
                  </a:tcPr>
                </a:tc>
                <a:tc>
                  <a:txBody>
                    <a:bodyPr/>
                    <a:lstStyle/>
                    <a:p>
                      <a:pPr algn="ctr"/>
                      <a:r>
                        <a:rPr lang="en-OM" dirty="0"/>
                        <a:t>4</a:t>
                      </a:r>
                    </a:p>
                  </a:txBody>
                  <a:tcPr anchor="ctr"/>
                </a:tc>
                <a:tc>
                  <a:txBody>
                    <a:bodyPr/>
                    <a:lstStyle/>
                    <a:p>
                      <a:pPr algn="ctr"/>
                      <a:r>
                        <a:rPr lang="en-OM" dirty="0"/>
                        <a:t>5</a:t>
                      </a:r>
                    </a:p>
                  </a:txBody>
                  <a:tcPr anchor="ctr">
                    <a:solidFill>
                      <a:schemeClr val="accent3">
                        <a:lumMod val="60000"/>
                        <a:lumOff val="40000"/>
                      </a:schemeClr>
                    </a:solidFill>
                  </a:tcPr>
                </a:tc>
                <a:extLst>
                  <a:ext uri="{0D108BD9-81ED-4DB2-BD59-A6C34878D82A}">
                    <a16:rowId xmlns:a16="http://schemas.microsoft.com/office/drawing/2014/main" val="3795850267"/>
                  </a:ext>
                </a:extLst>
              </a:tr>
              <a:tr h="1401915">
                <a:tc>
                  <a:txBody>
                    <a:bodyPr/>
                    <a:lstStyle/>
                    <a:p>
                      <a:pPr algn="ctr"/>
                      <a:r>
                        <a:rPr lang="en-OM" dirty="0"/>
                        <a:t>Cholo</a:t>
                      </a:r>
                    </a:p>
                  </a:txBody>
                  <a:tcPr anchor="ctr"/>
                </a:tc>
                <a:tc>
                  <a:txBody>
                    <a:bodyPr/>
                    <a:lstStyle/>
                    <a:p>
                      <a:pPr algn="ctr"/>
                      <a:r>
                        <a:rPr lang="en-OM" dirty="0"/>
                        <a:t>33</a:t>
                      </a:r>
                    </a:p>
                  </a:txBody>
                  <a:tcPr anchor="ctr"/>
                </a:tc>
                <a:tc>
                  <a:txBody>
                    <a:bodyPr/>
                    <a:lstStyle/>
                    <a:p>
                      <a:pPr algn="ctr"/>
                      <a:r>
                        <a:rPr lang="en-OM" dirty="0"/>
                        <a:t>5</a:t>
                      </a:r>
                    </a:p>
                  </a:txBody>
                  <a:tcPr anchor="ctr"/>
                </a:tc>
                <a:tc>
                  <a:txBody>
                    <a:bodyPr/>
                    <a:lstStyle/>
                    <a:p>
                      <a:pPr algn="ctr"/>
                      <a:r>
                        <a:rPr lang="en-OM" dirty="0"/>
                        <a:t>5</a:t>
                      </a:r>
                    </a:p>
                  </a:txBody>
                  <a:tcPr anchor="ctr"/>
                </a:tc>
                <a:tc>
                  <a:txBody>
                    <a:bodyPr/>
                    <a:lstStyle/>
                    <a:p>
                      <a:pPr algn="ctr"/>
                      <a:r>
                        <a:rPr lang="en-OM" dirty="0"/>
                        <a:t>170</a:t>
                      </a:r>
                    </a:p>
                  </a:txBody>
                  <a:tcPr anchor="ctr"/>
                </a:tc>
                <a:tc>
                  <a:txBody>
                    <a:bodyPr/>
                    <a:lstStyle/>
                    <a:p>
                      <a:pPr algn="ctr"/>
                      <a:r>
                        <a:rPr lang="en-OM" dirty="0"/>
                        <a:t>Swahili</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3</a:t>
                      </a:r>
                    </a:p>
                  </a:txBody>
                  <a:tcPr anchor="ctr">
                    <a:solidFill>
                      <a:schemeClr val="accent3">
                        <a:lumMod val="60000"/>
                        <a:lumOff val="40000"/>
                      </a:schemeClr>
                    </a:solidFill>
                  </a:tcPr>
                </a:tc>
                <a:extLst>
                  <a:ext uri="{0D108BD9-81ED-4DB2-BD59-A6C34878D82A}">
                    <a16:rowId xmlns:a16="http://schemas.microsoft.com/office/drawing/2014/main" val="3435437272"/>
                  </a:ext>
                </a:extLst>
              </a:tr>
              <a:tr h="1401915">
                <a:tc>
                  <a:txBody>
                    <a:bodyPr/>
                    <a:lstStyle/>
                    <a:p>
                      <a:pPr algn="ctr"/>
                      <a:r>
                        <a:rPr lang="en-OM" dirty="0"/>
                        <a:t>Hamood</a:t>
                      </a:r>
                    </a:p>
                  </a:txBody>
                  <a:tcPr anchor="ctr"/>
                </a:tc>
                <a:tc>
                  <a:txBody>
                    <a:bodyPr/>
                    <a:lstStyle/>
                    <a:p>
                      <a:pPr algn="ctr"/>
                      <a:r>
                        <a:rPr lang="en-OM" dirty="0"/>
                        <a:t>29</a:t>
                      </a:r>
                    </a:p>
                  </a:txBody>
                  <a:tcPr anchor="ctr"/>
                </a:tc>
                <a:tc>
                  <a:txBody>
                    <a:bodyPr/>
                    <a:lstStyle/>
                    <a:p>
                      <a:pPr algn="ctr"/>
                      <a:r>
                        <a:rPr lang="en-OM" dirty="0"/>
                        <a:t>3</a:t>
                      </a:r>
                    </a:p>
                  </a:txBody>
                  <a:tcPr anchor="ctr"/>
                </a:tc>
                <a:tc>
                  <a:txBody>
                    <a:bodyPr/>
                    <a:lstStyle/>
                    <a:p>
                      <a:pPr algn="ctr"/>
                      <a:r>
                        <a:rPr lang="en-OM" dirty="0"/>
                        <a:t>4</a:t>
                      </a:r>
                    </a:p>
                  </a:txBody>
                  <a:tcPr anchor="ctr"/>
                </a:tc>
                <a:tc>
                  <a:txBody>
                    <a:bodyPr/>
                    <a:lstStyle/>
                    <a:p>
                      <a:pPr algn="ctr"/>
                      <a:r>
                        <a:rPr lang="en-OM" dirty="0"/>
                        <a:t>178</a:t>
                      </a:r>
                    </a:p>
                  </a:txBody>
                  <a:tcPr anchor="ctr"/>
                </a:tc>
                <a:tc>
                  <a:txBody>
                    <a:bodyPr/>
                    <a:lstStyle/>
                    <a:p>
                      <a:pPr algn="ctr"/>
                      <a:r>
                        <a:rPr lang="en-OM" dirty="0"/>
                        <a:t>English</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2</a:t>
                      </a:r>
                    </a:p>
                  </a:txBody>
                  <a:tcPr anchor="ctr">
                    <a:solidFill>
                      <a:schemeClr val="accent3">
                        <a:lumMod val="60000"/>
                        <a:lumOff val="40000"/>
                      </a:schemeClr>
                    </a:solidFill>
                  </a:tcPr>
                </a:tc>
                <a:extLst>
                  <a:ext uri="{0D108BD9-81ED-4DB2-BD59-A6C34878D82A}">
                    <a16:rowId xmlns:a16="http://schemas.microsoft.com/office/drawing/2014/main" val="1058414163"/>
                  </a:ext>
                </a:extLst>
              </a:tr>
              <a:tr h="1401915">
                <a:tc>
                  <a:txBody>
                    <a:bodyPr/>
                    <a:lstStyle/>
                    <a:p>
                      <a:pPr algn="ctr"/>
                      <a:r>
                        <a:rPr lang="en-OM" dirty="0"/>
                        <a:t>Some Student</a:t>
                      </a:r>
                    </a:p>
                  </a:txBody>
                  <a:tcPr anchor="ctr"/>
                </a:tc>
                <a:tc>
                  <a:txBody>
                    <a:bodyPr/>
                    <a:lstStyle/>
                    <a:p>
                      <a:pPr algn="ctr"/>
                      <a:r>
                        <a:rPr lang="en-OM" dirty="0"/>
                        <a:t>27</a:t>
                      </a:r>
                    </a:p>
                  </a:txBody>
                  <a:tcPr anchor="ctr"/>
                </a:tc>
                <a:tc>
                  <a:txBody>
                    <a:bodyPr/>
                    <a:lstStyle/>
                    <a:p>
                      <a:pPr algn="ctr"/>
                      <a:r>
                        <a:rPr lang="en-OM" dirty="0"/>
                        <a:t>3</a:t>
                      </a:r>
                    </a:p>
                  </a:txBody>
                  <a:tcPr anchor="ctr"/>
                </a:tc>
                <a:tc>
                  <a:txBody>
                    <a:bodyPr/>
                    <a:lstStyle/>
                    <a:p>
                      <a:pPr algn="ctr"/>
                      <a:r>
                        <a:rPr lang="en-OM" dirty="0"/>
                        <a:t>3</a:t>
                      </a:r>
                    </a:p>
                  </a:txBody>
                  <a:tcPr anchor="ctr"/>
                </a:tc>
                <a:tc>
                  <a:txBody>
                    <a:bodyPr/>
                    <a:lstStyle/>
                    <a:p>
                      <a:pPr algn="ctr"/>
                      <a:r>
                        <a:rPr lang="en-OM" dirty="0"/>
                        <a:t>158</a:t>
                      </a:r>
                    </a:p>
                  </a:txBody>
                  <a:tcPr anchor="ctr"/>
                </a:tc>
                <a:tc>
                  <a:txBody>
                    <a:bodyPr/>
                    <a:lstStyle/>
                    <a:p>
                      <a:pPr algn="ctr"/>
                      <a:r>
                        <a:rPr lang="en-OM" dirty="0"/>
                        <a:t>German</a:t>
                      </a:r>
                    </a:p>
                  </a:txBody>
                  <a:tcPr anchor="ctr"/>
                </a:tc>
                <a:tc>
                  <a:txBody>
                    <a:bodyPr/>
                    <a:lstStyle/>
                    <a:p>
                      <a:pPr algn="ctr"/>
                      <a:endParaRPr lang="en-OM" dirty="0"/>
                    </a:p>
                  </a:txBody>
                  <a:tcPr anchor="ctr">
                    <a:solidFill>
                      <a:schemeClr val="tx1"/>
                    </a:solidFill>
                  </a:tcPr>
                </a:tc>
                <a:tc>
                  <a:txBody>
                    <a:bodyPr/>
                    <a:lstStyle/>
                    <a:p>
                      <a:pPr algn="ctr"/>
                      <a:r>
                        <a:rPr lang="en-OM" dirty="0"/>
                        <a:t>2</a:t>
                      </a:r>
                    </a:p>
                  </a:txBody>
                  <a:tcPr anchor="ctr"/>
                </a:tc>
                <a:tc>
                  <a:txBody>
                    <a:bodyPr/>
                    <a:lstStyle/>
                    <a:p>
                      <a:pPr algn="ctr"/>
                      <a:r>
                        <a:rPr lang="en-OM" dirty="0"/>
                        <a:t>4</a:t>
                      </a:r>
                    </a:p>
                  </a:txBody>
                  <a:tcPr anchor="ctr">
                    <a:solidFill>
                      <a:schemeClr val="accent3">
                        <a:lumMod val="60000"/>
                        <a:lumOff val="40000"/>
                      </a:schemeClr>
                    </a:solidFill>
                  </a:tcPr>
                </a:tc>
                <a:extLst>
                  <a:ext uri="{0D108BD9-81ED-4DB2-BD59-A6C34878D82A}">
                    <a16:rowId xmlns:a16="http://schemas.microsoft.com/office/drawing/2014/main" val="3936118454"/>
                  </a:ext>
                </a:extLst>
              </a:tr>
            </a:tbl>
          </a:graphicData>
        </a:graphic>
      </p:graphicFrame>
      <p:pic>
        <p:nvPicPr>
          <p:cNvPr id="2049" name="Picture 1" descr="page26image826080">
            <a:extLst>
              <a:ext uri="{FF2B5EF4-FFF2-40B4-BE49-F238E27FC236}">
                <a16:creationId xmlns:a16="http://schemas.microsoft.com/office/drawing/2014/main" id="{5C4153F4-52AB-4642-A17F-9B46B186D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261" y="11761719"/>
            <a:ext cx="13817127" cy="104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3072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F300A84-45F2-2B4E-8BF4-1745F05C05A9}"/>
              </a:ext>
            </a:extLst>
          </p:cNvPr>
          <p:cNvSpPr txBox="1"/>
          <p:nvPr/>
        </p:nvSpPr>
        <p:spPr>
          <a:xfrm>
            <a:off x="819012" y="753824"/>
            <a:ext cx="19108601" cy="1200457"/>
          </a:xfrm>
          <a:prstGeom prst="rect">
            <a:avLst/>
          </a:prstGeom>
          <a:noFill/>
          <a:ln>
            <a:noFill/>
          </a:ln>
        </p:spPr>
        <p:txBody>
          <a:bodyPr wrap="square" rtlCol="0">
            <a:spAutoFit/>
          </a:bodyPr>
          <a:lstStyle/>
          <a:p>
            <a:r>
              <a:rPr lang="en-US" sz="7201"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Thesaurus : Loss Function  </a:t>
            </a:r>
          </a:p>
        </p:txBody>
      </p:sp>
      <p:graphicFrame>
        <p:nvGraphicFramePr>
          <p:cNvPr id="2" name="Table 1">
            <a:extLst>
              <a:ext uri="{FF2B5EF4-FFF2-40B4-BE49-F238E27FC236}">
                <a16:creationId xmlns:a16="http://schemas.microsoft.com/office/drawing/2014/main" id="{4C18902B-68DD-8A40-A27D-A09DD96CBD61}"/>
              </a:ext>
            </a:extLst>
          </p:cNvPr>
          <p:cNvGraphicFramePr>
            <a:graphicFrameLocks noGrp="1"/>
          </p:cNvGraphicFramePr>
          <p:nvPr>
            <p:extLst>
              <p:ext uri="{D42A27DB-BD31-4B8C-83A1-F6EECF244321}">
                <p14:modId xmlns:p14="http://schemas.microsoft.com/office/powerpoint/2010/main" val="542244009"/>
              </p:ext>
            </p:extLst>
          </p:nvPr>
        </p:nvGraphicFramePr>
        <p:xfrm>
          <a:off x="12585188" y="2652255"/>
          <a:ext cx="9050171" cy="8411490"/>
        </p:xfrm>
        <a:graphic>
          <a:graphicData uri="http://schemas.openxmlformats.org/drawingml/2006/table">
            <a:tbl>
              <a:tblPr firstRow="1" bandRow="1">
                <a:tableStyleId>{7E9639D4-E3E2-4D34-9284-5A2195B3D0D7}</a:tableStyleId>
              </a:tblPr>
              <a:tblGrid>
                <a:gridCol w="3265682">
                  <a:extLst>
                    <a:ext uri="{9D8B030D-6E8A-4147-A177-3AD203B41FA5}">
                      <a16:colId xmlns:a16="http://schemas.microsoft.com/office/drawing/2014/main" val="1137080583"/>
                    </a:ext>
                  </a:extLst>
                </a:gridCol>
                <a:gridCol w="208280">
                  <a:extLst>
                    <a:ext uri="{9D8B030D-6E8A-4147-A177-3AD203B41FA5}">
                      <a16:colId xmlns:a16="http://schemas.microsoft.com/office/drawing/2014/main" val="533935820"/>
                    </a:ext>
                  </a:extLst>
                </a:gridCol>
                <a:gridCol w="2286000">
                  <a:extLst>
                    <a:ext uri="{9D8B030D-6E8A-4147-A177-3AD203B41FA5}">
                      <a16:colId xmlns:a16="http://schemas.microsoft.com/office/drawing/2014/main" val="3390069815"/>
                    </a:ext>
                  </a:extLst>
                </a:gridCol>
                <a:gridCol w="3290209">
                  <a:extLst>
                    <a:ext uri="{9D8B030D-6E8A-4147-A177-3AD203B41FA5}">
                      <a16:colId xmlns:a16="http://schemas.microsoft.com/office/drawing/2014/main" val="3573943023"/>
                    </a:ext>
                  </a:extLst>
                </a:gridCol>
              </a:tblGrid>
              <a:tr h="1401915">
                <a:tc>
                  <a:txBody>
                    <a:bodyPr/>
                    <a:lstStyle/>
                    <a:p>
                      <a:pPr algn="ctr"/>
                      <a:r>
                        <a:rPr lang="en-OM" dirty="0"/>
                        <a:t>Error</a:t>
                      </a:r>
                    </a:p>
                  </a:txBody>
                  <a:tcPr anchor="ctr"/>
                </a:tc>
                <a:tc>
                  <a:txBody>
                    <a:bodyPr/>
                    <a:lstStyle/>
                    <a:p>
                      <a:pPr algn="ctr"/>
                      <a:endParaRPr lang="en-OM" dirty="0"/>
                    </a:p>
                  </a:txBody>
                  <a:tcPr anchor="ctr"/>
                </a:tc>
                <a:tc>
                  <a:txBody>
                    <a:bodyPr/>
                    <a:lstStyle/>
                    <a:p>
                      <a:pPr algn="ctr"/>
                      <a:r>
                        <a:rPr lang="en-OM" dirty="0"/>
                        <a:t>Target</a:t>
                      </a:r>
                    </a:p>
                    <a:p>
                      <a:pPr algn="ctr"/>
                      <a:r>
                        <a:rPr lang="en-OM" dirty="0"/>
                        <a:t>(Mark)</a:t>
                      </a:r>
                    </a:p>
                  </a:txBody>
                  <a:tcPr anchor="ctr"/>
                </a:tc>
                <a:tc>
                  <a:txBody>
                    <a:bodyPr/>
                    <a:lstStyle/>
                    <a:p>
                      <a:pPr algn="ctr"/>
                      <a:r>
                        <a:rPr lang="en-OM" dirty="0"/>
                        <a:t>Prediction </a:t>
                      </a:r>
                    </a:p>
                  </a:txBody>
                  <a:tcPr anchor="ctr"/>
                </a:tc>
                <a:extLst>
                  <a:ext uri="{0D108BD9-81ED-4DB2-BD59-A6C34878D82A}">
                    <a16:rowId xmlns:a16="http://schemas.microsoft.com/office/drawing/2014/main" val="26905048"/>
                  </a:ext>
                </a:extLst>
              </a:tr>
              <a:tr h="1401915">
                <a:tc>
                  <a:txBody>
                    <a:bodyPr/>
                    <a:lstStyle/>
                    <a:p>
                      <a:pPr algn="ctr"/>
                      <a:r>
                        <a:rPr lang="en-OM" dirty="0"/>
                        <a:t>4</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1</a:t>
                      </a:r>
                    </a:p>
                  </a:txBody>
                  <a:tcPr anchor="ctr">
                    <a:solidFill>
                      <a:schemeClr val="accent3">
                        <a:lumMod val="60000"/>
                        <a:lumOff val="40000"/>
                      </a:schemeClr>
                    </a:solidFill>
                  </a:tcPr>
                </a:tc>
                <a:extLst>
                  <a:ext uri="{0D108BD9-81ED-4DB2-BD59-A6C34878D82A}">
                    <a16:rowId xmlns:a16="http://schemas.microsoft.com/office/drawing/2014/main" val="2157055164"/>
                  </a:ext>
                </a:extLst>
              </a:tr>
              <a:tr h="1401915">
                <a:tc>
                  <a:txBody>
                    <a:bodyPr/>
                    <a:lstStyle/>
                    <a:p>
                      <a:pPr algn="ctr"/>
                      <a:r>
                        <a:rPr lang="en-OM" dirty="0"/>
                        <a:t>1</a:t>
                      </a:r>
                    </a:p>
                  </a:txBody>
                  <a:tcPr anchor="ctr"/>
                </a:tc>
                <a:tc>
                  <a:txBody>
                    <a:bodyPr/>
                    <a:lstStyle/>
                    <a:p>
                      <a:pPr algn="ctr"/>
                      <a:endParaRPr lang="en-OM" dirty="0"/>
                    </a:p>
                  </a:txBody>
                  <a:tcPr anchor="ctr">
                    <a:solidFill>
                      <a:schemeClr val="tx1"/>
                    </a:solidFill>
                  </a:tcPr>
                </a:tc>
                <a:tc>
                  <a:txBody>
                    <a:bodyPr/>
                    <a:lstStyle/>
                    <a:p>
                      <a:pPr algn="ctr"/>
                      <a:r>
                        <a:rPr lang="en-OM" dirty="0"/>
                        <a:t>4</a:t>
                      </a:r>
                    </a:p>
                  </a:txBody>
                  <a:tcPr anchor="ctr"/>
                </a:tc>
                <a:tc>
                  <a:txBody>
                    <a:bodyPr/>
                    <a:lstStyle/>
                    <a:p>
                      <a:pPr algn="ctr"/>
                      <a:r>
                        <a:rPr lang="en-OM" dirty="0"/>
                        <a:t>5</a:t>
                      </a:r>
                    </a:p>
                  </a:txBody>
                  <a:tcPr anchor="ctr">
                    <a:solidFill>
                      <a:schemeClr val="accent3">
                        <a:lumMod val="60000"/>
                        <a:lumOff val="40000"/>
                      </a:schemeClr>
                    </a:solidFill>
                  </a:tcPr>
                </a:tc>
                <a:extLst>
                  <a:ext uri="{0D108BD9-81ED-4DB2-BD59-A6C34878D82A}">
                    <a16:rowId xmlns:a16="http://schemas.microsoft.com/office/drawing/2014/main" val="3795850267"/>
                  </a:ext>
                </a:extLst>
              </a:tr>
              <a:tr h="1401915">
                <a:tc>
                  <a:txBody>
                    <a:bodyPr/>
                    <a:lstStyle/>
                    <a:p>
                      <a:pPr algn="ctr"/>
                      <a:r>
                        <a:rPr lang="en-OM" dirty="0"/>
                        <a:t>3</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2</a:t>
                      </a:r>
                    </a:p>
                  </a:txBody>
                  <a:tcPr anchor="ctr">
                    <a:solidFill>
                      <a:schemeClr val="accent3">
                        <a:lumMod val="60000"/>
                        <a:lumOff val="40000"/>
                      </a:schemeClr>
                    </a:solidFill>
                  </a:tcPr>
                </a:tc>
                <a:extLst>
                  <a:ext uri="{0D108BD9-81ED-4DB2-BD59-A6C34878D82A}">
                    <a16:rowId xmlns:a16="http://schemas.microsoft.com/office/drawing/2014/main" val="3435437272"/>
                  </a:ext>
                </a:extLst>
              </a:tr>
              <a:tr h="1401915">
                <a:tc>
                  <a:txBody>
                    <a:bodyPr/>
                    <a:lstStyle/>
                    <a:p>
                      <a:pPr algn="ctr"/>
                      <a:r>
                        <a:rPr lang="en-OM" dirty="0"/>
                        <a:t>1</a:t>
                      </a:r>
                    </a:p>
                  </a:txBody>
                  <a:tcPr anchor="ctr"/>
                </a:tc>
                <a:tc>
                  <a:txBody>
                    <a:bodyPr/>
                    <a:lstStyle/>
                    <a:p>
                      <a:pPr algn="ctr"/>
                      <a:endParaRPr lang="en-OM" dirty="0"/>
                    </a:p>
                  </a:txBody>
                  <a:tcPr anchor="ctr">
                    <a:solidFill>
                      <a:schemeClr val="tx1"/>
                    </a:solidFill>
                  </a:tcPr>
                </a:tc>
                <a:tc>
                  <a:txBody>
                    <a:bodyPr/>
                    <a:lstStyle/>
                    <a:p>
                      <a:pPr algn="ctr"/>
                      <a:r>
                        <a:rPr lang="en-OM" dirty="0"/>
                        <a:t>5</a:t>
                      </a:r>
                    </a:p>
                  </a:txBody>
                  <a:tcPr anchor="ctr"/>
                </a:tc>
                <a:tc>
                  <a:txBody>
                    <a:bodyPr/>
                    <a:lstStyle/>
                    <a:p>
                      <a:pPr algn="ctr"/>
                      <a:r>
                        <a:rPr lang="en-OM" dirty="0"/>
                        <a:t>4</a:t>
                      </a:r>
                    </a:p>
                  </a:txBody>
                  <a:tcPr anchor="ctr">
                    <a:solidFill>
                      <a:schemeClr val="accent3">
                        <a:lumMod val="60000"/>
                        <a:lumOff val="40000"/>
                      </a:schemeClr>
                    </a:solidFill>
                  </a:tcPr>
                </a:tc>
                <a:extLst>
                  <a:ext uri="{0D108BD9-81ED-4DB2-BD59-A6C34878D82A}">
                    <a16:rowId xmlns:a16="http://schemas.microsoft.com/office/drawing/2014/main" val="1058414163"/>
                  </a:ext>
                </a:extLst>
              </a:tr>
              <a:tr h="1401915">
                <a:tc>
                  <a:txBody>
                    <a:bodyPr/>
                    <a:lstStyle/>
                    <a:p>
                      <a:pPr algn="ctr"/>
                      <a:r>
                        <a:rPr lang="en-OM" dirty="0"/>
                        <a:t>1</a:t>
                      </a:r>
                    </a:p>
                  </a:txBody>
                  <a:tcPr anchor="ctr"/>
                </a:tc>
                <a:tc>
                  <a:txBody>
                    <a:bodyPr/>
                    <a:lstStyle/>
                    <a:p>
                      <a:pPr algn="ctr"/>
                      <a:endParaRPr lang="en-OM" dirty="0"/>
                    </a:p>
                  </a:txBody>
                  <a:tcPr anchor="ctr">
                    <a:solidFill>
                      <a:schemeClr val="tx1"/>
                    </a:solidFill>
                  </a:tcPr>
                </a:tc>
                <a:tc>
                  <a:txBody>
                    <a:bodyPr/>
                    <a:lstStyle/>
                    <a:p>
                      <a:pPr algn="ctr"/>
                      <a:r>
                        <a:rPr lang="en-OM" dirty="0"/>
                        <a:t>2</a:t>
                      </a:r>
                    </a:p>
                  </a:txBody>
                  <a:tcPr anchor="ctr"/>
                </a:tc>
                <a:tc>
                  <a:txBody>
                    <a:bodyPr/>
                    <a:lstStyle/>
                    <a:p>
                      <a:pPr algn="ctr"/>
                      <a:r>
                        <a:rPr lang="en-OM" dirty="0"/>
                        <a:t>3</a:t>
                      </a:r>
                    </a:p>
                  </a:txBody>
                  <a:tcPr anchor="ctr">
                    <a:solidFill>
                      <a:schemeClr val="accent3">
                        <a:lumMod val="60000"/>
                        <a:lumOff val="40000"/>
                      </a:schemeClr>
                    </a:solidFill>
                  </a:tcPr>
                </a:tc>
                <a:extLst>
                  <a:ext uri="{0D108BD9-81ED-4DB2-BD59-A6C34878D82A}">
                    <a16:rowId xmlns:a16="http://schemas.microsoft.com/office/drawing/2014/main" val="3936118454"/>
                  </a:ext>
                </a:extLst>
              </a:tr>
            </a:tbl>
          </a:graphicData>
        </a:graphic>
      </p:graphicFrame>
      <p:sp>
        <p:nvSpPr>
          <p:cNvPr id="3" name="Rectangle 2">
            <a:extLst>
              <a:ext uri="{FF2B5EF4-FFF2-40B4-BE49-F238E27FC236}">
                <a16:creationId xmlns:a16="http://schemas.microsoft.com/office/drawing/2014/main" id="{7EF429D9-CC92-1C44-B322-4C6348D215EA}"/>
              </a:ext>
            </a:extLst>
          </p:cNvPr>
          <p:cNvSpPr/>
          <p:nvPr/>
        </p:nvSpPr>
        <p:spPr>
          <a:xfrm>
            <a:off x="1360219" y="3677335"/>
            <a:ext cx="9834552" cy="646203"/>
          </a:xfrm>
          <a:prstGeom prst="rect">
            <a:avLst/>
          </a:prstGeom>
        </p:spPr>
        <p:txBody>
          <a:bodyPr wrap="none">
            <a:spAutoFit/>
          </a:bodyPr>
          <a:lstStyle/>
          <a:p>
            <a:r>
              <a:rPr lang="en-US" b="1" i="1" dirty="0"/>
              <a:t>Mean Absolute Error </a:t>
            </a:r>
            <a:r>
              <a:rPr lang="en-US" dirty="0"/>
              <a:t>(where </a:t>
            </a:r>
            <a:r>
              <a:rPr lang="en-US" b="1" dirty="0"/>
              <a:t>y </a:t>
            </a:r>
            <a:r>
              <a:rPr lang="en-US" dirty="0"/>
              <a:t>is vector of targets)</a:t>
            </a:r>
            <a:endParaRPr lang="en-US" dirty="0">
              <a:effectLst/>
            </a:endParaRPr>
          </a:p>
        </p:txBody>
      </p:sp>
      <p:pic>
        <p:nvPicPr>
          <p:cNvPr id="6145" name="Picture 1" descr="page29image5019376">
            <a:extLst>
              <a:ext uri="{FF2B5EF4-FFF2-40B4-BE49-F238E27FC236}">
                <a16:creationId xmlns:a16="http://schemas.microsoft.com/office/drawing/2014/main" id="{7392B628-214B-3042-949F-6C1F724BC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94" y="5900541"/>
            <a:ext cx="11100932" cy="147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516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2019</TotalTime>
  <Words>2333</Words>
  <Application>Microsoft Macintosh PowerPoint</Application>
  <PresentationFormat>Custom</PresentationFormat>
  <Paragraphs>612</Paragraphs>
  <Slides>36</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Arial</vt:lpstr>
      <vt:lpstr>ArialMT</vt:lpstr>
      <vt:lpstr>Calibri</vt:lpstr>
      <vt:lpstr>Calibri Light</vt:lpstr>
      <vt:lpstr>Helvetica Neue</vt:lpstr>
      <vt:lpstr>Inter</vt:lpstr>
      <vt:lpstr>Montserrat</vt:lpstr>
      <vt:lpstr>Montserrat Light</vt:lpstr>
      <vt:lpstr>Open Sans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Ahmed Al-Manji</cp:lastModifiedBy>
  <cp:revision>57</cp:revision>
  <cp:lastPrinted>2019-12-05T09:11:41Z</cp:lastPrinted>
  <dcterms:created xsi:type="dcterms:W3CDTF">2014-11-12T21:47:38Z</dcterms:created>
  <dcterms:modified xsi:type="dcterms:W3CDTF">2021-04-15T05:30:17Z</dcterms:modified>
  <cp:category/>
</cp:coreProperties>
</file>